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2" r:id="rId3"/>
  </p:sldMasterIdLst>
  <p:notesMasterIdLst>
    <p:notesMasterId r:id="rId38"/>
  </p:notesMasterIdLst>
  <p:sldIdLst>
    <p:sldId id="325" r:id="rId4"/>
    <p:sldId id="347" r:id="rId5"/>
    <p:sldId id="307" r:id="rId6"/>
    <p:sldId id="352" r:id="rId7"/>
    <p:sldId id="326" r:id="rId8"/>
    <p:sldId id="367" r:id="rId9"/>
    <p:sldId id="348" r:id="rId10"/>
    <p:sldId id="319" r:id="rId11"/>
    <p:sldId id="368" r:id="rId12"/>
    <p:sldId id="372" r:id="rId13"/>
    <p:sldId id="373" r:id="rId14"/>
    <p:sldId id="374" r:id="rId15"/>
    <p:sldId id="375" r:id="rId16"/>
    <p:sldId id="380" r:id="rId17"/>
    <p:sldId id="349" r:id="rId18"/>
    <p:sldId id="318" r:id="rId19"/>
    <p:sldId id="376" r:id="rId20"/>
    <p:sldId id="377" r:id="rId21"/>
    <p:sldId id="378" r:id="rId22"/>
    <p:sldId id="382" r:id="rId23"/>
    <p:sldId id="379" r:id="rId24"/>
    <p:sldId id="381" r:id="rId25"/>
    <p:sldId id="350" r:id="rId26"/>
    <p:sldId id="351" r:id="rId27"/>
    <p:sldId id="313" r:id="rId28"/>
    <p:sldId id="359" r:id="rId29"/>
    <p:sldId id="316" r:id="rId30"/>
    <p:sldId id="371" r:id="rId31"/>
    <p:sldId id="343" r:id="rId32"/>
    <p:sldId id="365" r:id="rId33"/>
    <p:sldId id="345" r:id="rId34"/>
    <p:sldId id="330" r:id="rId35"/>
    <p:sldId id="331" r:id="rId36"/>
    <p:sldId id="357" r:id="rId3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991C1-B21D-40D0-851E-5592A6DF6EBC}" v="1680" dt="2024-10-29T10:58:47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0" autoAdjust="0"/>
    <p:restoredTop sz="94241" autoAdjust="0"/>
  </p:normalViewPr>
  <p:slideViewPr>
    <p:cSldViewPr snapToGrid="0">
      <p:cViewPr varScale="1">
        <p:scale>
          <a:sx n="66" d="100"/>
          <a:sy n="66" d="100"/>
        </p:scale>
        <p:origin x="667" y="5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Vanegas Forero" userId="302928b5-ba69-4c2b-ac4d-848ef13114d6" providerId="ADAL" clId="{5F1991C1-B21D-40D0-851E-5592A6DF6EBC}"/>
    <pc:docChg chg="undo custSel addSld delSld modSld sldOrd">
      <pc:chgData name="David Vanegas Forero" userId="302928b5-ba69-4c2b-ac4d-848ef13114d6" providerId="ADAL" clId="{5F1991C1-B21D-40D0-851E-5592A6DF6EBC}" dt="2024-10-29T10:58:47.017" v="4957" actId="20577"/>
      <pc:docMkLst>
        <pc:docMk/>
      </pc:docMkLst>
      <pc:sldChg chg="del">
        <pc:chgData name="David Vanegas Forero" userId="302928b5-ba69-4c2b-ac4d-848ef13114d6" providerId="ADAL" clId="{5F1991C1-B21D-40D0-851E-5592A6DF6EBC}" dt="2024-10-26T22:23:39.608" v="373" actId="47"/>
        <pc:sldMkLst>
          <pc:docMk/>
          <pc:sldMk cId="3047194973" sldId="312"/>
        </pc:sldMkLst>
      </pc:sldChg>
      <pc:sldChg chg="ord">
        <pc:chgData name="David Vanegas Forero" userId="302928b5-ba69-4c2b-ac4d-848ef13114d6" providerId="ADAL" clId="{5F1991C1-B21D-40D0-851E-5592A6DF6EBC}" dt="2024-10-27T04:06:03.440" v="2267"/>
        <pc:sldMkLst>
          <pc:docMk/>
          <pc:sldMk cId="2819025733" sldId="313"/>
        </pc:sldMkLst>
      </pc:sldChg>
      <pc:sldChg chg="addSp delSp modSp mod modAnim">
        <pc:chgData name="David Vanegas Forero" userId="302928b5-ba69-4c2b-ac4d-848ef13114d6" providerId="ADAL" clId="{5F1991C1-B21D-40D0-851E-5592A6DF6EBC}" dt="2024-10-28T19:38:58.747" v="3862" actId="207"/>
        <pc:sldMkLst>
          <pc:docMk/>
          <pc:sldMk cId="1809305406" sldId="316"/>
        </pc:sldMkLst>
        <pc:spChg chg="mod">
          <ac:chgData name="David Vanegas Forero" userId="302928b5-ba69-4c2b-ac4d-848ef13114d6" providerId="ADAL" clId="{5F1991C1-B21D-40D0-851E-5592A6DF6EBC}" dt="2024-10-28T19:38:58.747" v="3862" actId="207"/>
          <ac:spMkLst>
            <pc:docMk/>
            <pc:sldMk cId="1809305406" sldId="316"/>
            <ac:spMk id="3" creationId="{0F27B507-B724-DF6E-3570-1C6D79DAD1DE}"/>
          </ac:spMkLst>
        </pc:spChg>
        <pc:spChg chg="add mod">
          <ac:chgData name="David Vanegas Forero" userId="302928b5-ba69-4c2b-ac4d-848ef13114d6" providerId="ADAL" clId="{5F1991C1-B21D-40D0-851E-5592A6DF6EBC}" dt="2024-10-28T19:34:58.278" v="3845" actId="1076"/>
          <ac:spMkLst>
            <pc:docMk/>
            <pc:sldMk cId="1809305406" sldId="316"/>
            <ac:spMk id="7" creationId="{2BB334F6-6659-8556-B7DC-58FEE37F9AF4}"/>
          </ac:spMkLst>
        </pc:spChg>
        <pc:spChg chg="mod">
          <ac:chgData name="David Vanegas Forero" userId="302928b5-ba69-4c2b-ac4d-848ef13114d6" providerId="ADAL" clId="{5F1991C1-B21D-40D0-851E-5592A6DF6EBC}" dt="2024-10-28T19:35:26.128" v="3849" actId="14100"/>
          <ac:spMkLst>
            <pc:docMk/>
            <pc:sldMk cId="1809305406" sldId="316"/>
            <ac:spMk id="8" creationId="{ADBF9D14-86DB-1146-5299-ACFCA1A88B4F}"/>
          </ac:spMkLst>
        </pc:spChg>
        <pc:spChg chg="add del mod">
          <ac:chgData name="David Vanegas Forero" userId="302928b5-ba69-4c2b-ac4d-848ef13114d6" providerId="ADAL" clId="{5F1991C1-B21D-40D0-851E-5592A6DF6EBC}" dt="2024-10-27T04:46:32.073" v="3015" actId="478"/>
          <ac:spMkLst>
            <pc:docMk/>
            <pc:sldMk cId="1809305406" sldId="316"/>
            <ac:spMk id="9" creationId="{4C28392C-3880-ED53-9AA5-6B007A1A3C33}"/>
          </ac:spMkLst>
        </pc:spChg>
        <pc:spChg chg="add mod">
          <ac:chgData name="David Vanegas Forero" userId="302928b5-ba69-4c2b-ac4d-848ef13114d6" providerId="ADAL" clId="{5F1991C1-B21D-40D0-851E-5592A6DF6EBC}" dt="2024-10-28T19:35:42.838" v="3852" actId="1076"/>
          <ac:spMkLst>
            <pc:docMk/>
            <pc:sldMk cId="1809305406" sldId="316"/>
            <ac:spMk id="9" creationId="{A5DB64DD-81B6-7623-C12B-731667B0B477}"/>
          </ac:spMkLst>
        </pc:spChg>
      </pc:sldChg>
      <pc:sldChg chg="addSp delSp modSp mod">
        <pc:chgData name="David Vanegas Forero" userId="302928b5-ba69-4c2b-ac4d-848ef13114d6" providerId="ADAL" clId="{5F1991C1-B21D-40D0-851E-5592A6DF6EBC}" dt="2024-10-28T19:25:54.522" v="3760" actId="20577"/>
        <pc:sldMkLst>
          <pc:docMk/>
          <pc:sldMk cId="1227283100" sldId="318"/>
        </pc:sldMkLst>
        <pc:spChg chg="add del">
          <ac:chgData name="David Vanegas Forero" userId="302928b5-ba69-4c2b-ac4d-848ef13114d6" providerId="ADAL" clId="{5F1991C1-B21D-40D0-851E-5592A6DF6EBC}" dt="2024-10-27T04:34:57.427" v="2828" actId="11529"/>
          <ac:spMkLst>
            <pc:docMk/>
            <pc:sldMk cId="1227283100" sldId="318"/>
            <ac:spMk id="7" creationId="{CEA1B46D-A893-6E69-0DE2-60AA8E3F3435}"/>
          </ac:spMkLst>
        </pc:spChg>
        <pc:spChg chg="mod">
          <ac:chgData name="David Vanegas Forero" userId="302928b5-ba69-4c2b-ac4d-848ef13114d6" providerId="ADAL" clId="{5F1991C1-B21D-40D0-851E-5592A6DF6EBC}" dt="2024-10-27T04:40:22.332" v="2865" actId="14100"/>
          <ac:spMkLst>
            <pc:docMk/>
            <pc:sldMk cId="1227283100" sldId="318"/>
            <ac:spMk id="8" creationId="{090923E3-C399-2427-EC7C-D13DC3444EE4}"/>
          </ac:spMkLst>
        </pc:spChg>
        <pc:spChg chg="mod">
          <ac:chgData name="David Vanegas Forero" userId="302928b5-ba69-4c2b-ac4d-848ef13114d6" providerId="ADAL" clId="{5F1991C1-B21D-40D0-851E-5592A6DF6EBC}" dt="2024-10-27T04:40:26.755" v="2867" actId="14100"/>
          <ac:spMkLst>
            <pc:docMk/>
            <pc:sldMk cId="1227283100" sldId="318"/>
            <ac:spMk id="9" creationId="{B12EF093-B676-859D-4F61-21DABC5CD7A2}"/>
          </ac:spMkLst>
        </pc:spChg>
        <pc:spChg chg="mod">
          <ac:chgData name="David Vanegas Forero" userId="302928b5-ba69-4c2b-ac4d-848ef13114d6" providerId="ADAL" clId="{5F1991C1-B21D-40D0-851E-5592A6DF6EBC}" dt="2024-10-27T04:36:57.929" v="2844" actId="403"/>
          <ac:spMkLst>
            <pc:docMk/>
            <pc:sldMk cId="1227283100" sldId="318"/>
            <ac:spMk id="17" creationId="{05C30E9F-2E86-D74D-2A18-45556738C5B5}"/>
          </ac:spMkLst>
        </pc:spChg>
        <pc:spChg chg="mod">
          <ac:chgData name="David Vanegas Forero" userId="302928b5-ba69-4c2b-ac4d-848ef13114d6" providerId="ADAL" clId="{5F1991C1-B21D-40D0-851E-5592A6DF6EBC}" dt="2024-10-28T19:25:54.522" v="3760" actId="20577"/>
          <ac:spMkLst>
            <pc:docMk/>
            <pc:sldMk cId="1227283100" sldId="318"/>
            <ac:spMk id="21" creationId="{F6EC0A14-AB73-8350-3ABA-7E6F5BACAB09}"/>
          </ac:spMkLst>
        </pc:spChg>
        <pc:spChg chg="del mod">
          <ac:chgData name="David Vanegas Forero" userId="302928b5-ba69-4c2b-ac4d-848ef13114d6" providerId="ADAL" clId="{5F1991C1-B21D-40D0-851E-5592A6DF6EBC}" dt="2024-10-27T04:36:35.752" v="2836" actId="478"/>
          <ac:spMkLst>
            <pc:docMk/>
            <pc:sldMk cId="1227283100" sldId="318"/>
            <ac:spMk id="31" creationId="{502FDBBB-E3BC-720F-8D13-184E626D81FF}"/>
          </ac:spMkLst>
        </pc:spChg>
        <pc:spChg chg="del mod">
          <ac:chgData name="David Vanegas Forero" userId="302928b5-ba69-4c2b-ac4d-848ef13114d6" providerId="ADAL" clId="{5F1991C1-B21D-40D0-851E-5592A6DF6EBC}" dt="2024-10-27T04:38:58.491" v="2853" actId="478"/>
          <ac:spMkLst>
            <pc:docMk/>
            <pc:sldMk cId="1227283100" sldId="318"/>
            <ac:spMk id="32" creationId="{6505BFC4-5CAB-8CCB-7D73-03FCA31C3411}"/>
          </ac:spMkLst>
        </pc:spChg>
        <pc:spChg chg="add del">
          <ac:chgData name="David Vanegas Forero" userId="302928b5-ba69-4c2b-ac4d-848ef13114d6" providerId="ADAL" clId="{5F1991C1-B21D-40D0-851E-5592A6DF6EBC}" dt="2024-10-27T04:35:23.873" v="2830" actId="11529"/>
          <ac:spMkLst>
            <pc:docMk/>
            <pc:sldMk cId="1227283100" sldId="318"/>
            <ac:spMk id="33" creationId="{97ADB611-FD77-5DF0-83F5-69665CEAD36D}"/>
          </ac:spMkLst>
        </pc:spChg>
        <pc:spChg chg="add mod">
          <ac:chgData name="David Vanegas Forero" userId="302928b5-ba69-4c2b-ac4d-848ef13114d6" providerId="ADAL" clId="{5F1991C1-B21D-40D0-851E-5592A6DF6EBC}" dt="2024-10-27T04:36:15.492" v="2834" actId="1582"/>
          <ac:spMkLst>
            <pc:docMk/>
            <pc:sldMk cId="1227283100" sldId="318"/>
            <ac:spMk id="34" creationId="{4C862328-E351-47BD-4C33-2FB7D7DCB782}"/>
          </ac:spMkLst>
        </pc:spChg>
        <pc:spChg chg="add mod">
          <ac:chgData name="David Vanegas Forero" userId="302928b5-ba69-4c2b-ac4d-848ef13114d6" providerId="ADAL" clId="{5F1991C1-B21D-40D0-851E-5592A6DF6EBC}" dt="2024-10-27T04:38:47.954" v="2851" actId="693"/>
          <ac:spMkLst>
            <pc:docMk/>
            <pc:sldMk cId="1227283100" sldId="318"/>
            <ac:spMk id="35" creationId="{4CF3C5FB-85E4-BA8A-54B2-EF758B3E2DA6}"/>
          </ac:spMkLst>
        </pc:spChg>
        <pc:grpChg chg="mod">
          <ac:chgData name="David Vanegas Forero" userId="302928b5-ba69-4c2b-ac4d-848ef13114d6" providerId="ADAL" clId="{5F1991C1-B21D-40D0-851E-5592A6DF6EBC}" dt="2024-10-27T04:40:16.494" v="2864" actId="14100"/>
          <ac:grpSpMkLst>
            <pc:docMk/>
            <pc:sldMk cId="1227283100" sldId="318"/>
            <ac:grpSpMk id="13" creationId="{19CD07ED-A01C-5037-4DD4-3D1B4557B659}"/>
          </ac:grpSpMkLst>
        </pc:grpChg>
        <pc:inkChg chg="del">
          <ac:chgData name="David Vanegas Forero" userId="302928b5-ba69-4c2b-ac4d-848ef13114d6" providerId="ADAL" clId="{5F1991C1-B21D-40D0-851E-5592A6DF6EBC}" dt="2024-10-27T03:01:59.079" v="1378" actId="478"/>
          <ac:inkMkLst>
            <pc:docMk/>
            <pc:sldMk cId="1227283100" sldId="318"/>
            <ac:inkMk id="28" creationId="{A6D1EA48-C088-47ED-A878-AFFE66F11670}"/>
          </ac:inkMkLst>
        </pc:inkChg>
        <pc:inkChg chg="del">
          <ac:chgData name="David Vanegas Forero" userId="302928b5-ba69-4c2b-ac4d-848ef13114d6" providerId="ADAL" clId="{5F1991C1-B21D-40D0-851E-5592A6DF6EBC}" dt="2024-10-27T03:02:05.170" v="1379" actId="478"/>
          <ac:inkMkLst>
            <pc:docMk/>
            <pc:sldMk cId="1227283100" sldId="318"/>
            <ac:inkMk id="29" creationId="{76F8639D-2BA1-F6FE-2011-E0C7C1BED460}"/>
          </ac:inkMkLst>
        </pc:inkChg>
      </pc:sldChg>
      <pc:sldChg chg="addSp delSp modSp mod modAnim">
        <pc:chgData name="David Vanegas Forero" userId="302928b5-ba69-4c2b-ac4d-848ef13114d6" providerId="ADAL" clId="{5F1991C1-B21D-40D0-851E-5592A6DF6EBC}" dt="2024-10-27T04:26:15.757" v="2804"/>
        <pc:sldMkLst>
          <pc:docMk/>
          <pc:sldMk cId="4120671783" sldId="319"/>
        </pc:sldMkLst>
        <pc:spChg chg="add del mod">
          <ac:chgData name="David Vanegas Forero" userId="302928b5-ba69-4c2b-ac4d-848ef13114d6" providerId="ADAL" clId="{5F1991C1-B21D-40D0-851E-5592A6DF6EBC}" dt="2024-10-27T04:25:22.842" v="2771"/>
          <ac:spMkLst>
            <pc:docMk/>
            <pc:sldMk cId="4120671783" sldId="319"/>
            <ac:spMk id="16" creationId="{FEB6723F-16E7-1234-A62D-787EDE677758}"/>
          </ac:spMkLst>
        </pc:spChg>
        <pc:spChg chg="add mod">
          <ac:chgData name="David Vanegas Forero" userId="302928b5-ba69-4c2b-ac4d-848ef13114d6" providerId="ADAL" clId="{5F1991C1-B21D-40D0-851E-5592A6DF6EBC}" dt="2024-10-27T04:25:57.073" v="2799" actId="113"/>
          <ac:spMkLst>
            <pc:docMk/>
            <pc:sldMk cId="4120671783" sldId="319"/>
            <ac:spMk id="20" creationId="{7E0DB1B5-437D-C027-B89E-BA5D7F068DEC}"/>
          </ac:spMkLst>
        </pc:spChg>
      </pc:sldChg>
      <pc:sldChg chg="addSp delSp modSp mod modAnim">
        <pc:chgData name="David Vanegas Forero" userId="302928b5-ba69-4c2b-ac4d-848ef13114d6" providerId="ADAL" clId="{5F1991C1-B21D-40D0-851E-5592A6DF6EBC}" dt="2024-10-28T19:53:23.552" v="3872"/>
        <pc:sldMkLst>
          <pc:docMk/>
          <pc:sldMk cId="2227074067" sldId="326"/>
        </pc:sldMkLst>
        <pc:spChg chg="del mod">
          <ac:chgData name="David Vanegas Forero" userId="302928b5-ba69-4c2b-ac4d-848ef13114d6" providerId="ADAL" clId="{5F1991C1-B21D-40D0-851E-5592A6DF6EBC}" dt="2024-10-28T15:08:22.180" v="3695"/>
          <ac:spMkLst>
            <pc:docMk/>
            <pc:sldMk cId="2227074067" sldId="326"/>
            <ac:spMk id="2" creationId="{3134A43C-312A-ADD0-482C-5F0BBECD37EA}"/>
          </ac:spMkLst>
        </pc:spChg>
        <pc:spChg chg="add mod">
          <ac:chgData name="David Vanegas Forero" userId="302928b5-ba69-4c2b-ac4d-848ef13114d6" providerId="ADAL" clId="{5F1991C1-B21D-40D0-851E-5592A6DF6EBC}" dt="2024-10-28T15:08:04.402" v="3690" actId="1076"/>
          <ac:spMkLst>
            <pc:docMk/>
            <pc:sldMk cId="2227074067" sldId="326"/>
            <ac:spMk id="4" creationId="{670BB960-E238-8743-64CA-BEE0EC094808}"/>
          </ac:spMkLst>
        </pc:spChg>
        <pc:spChg chg="add mod">
          <ac:chgData name="David Vanegas Forero" userId="302928b5-ba69-4c2b-ac4d-848ef13114d6" providerId="ADAL" clId="{5F1991C1-B21D-40D0-851E-5592A6DF6EBC}" dt="2024-10-28T15:08:53.556" v="3705" actId="113"/>
          <ac:spMkLst>
            <pc:docMk/>
            <pc:sldMk cId="2227074067" sldId="326"/>
            <ac:spMk id="5" creationId="{6D984746-15F2-61D0-D3BA-5937E0FF64AE}"/>
          </ac:spMkLst>
        </pc:spChg>
        <pc:spChg chg="add mod">
          <ac:chgData name="David Vanegas Forero" userId="302928b5-ba69-4c2b-ac4d-848ef13114d6" providerId="ADAL" clId="{5F1991C1-B21D-40D0-851E-5592A6DF6EBC}" dt="2024-10-28T19:53:19.798" v="3871" actId="164"/>
          <ac:spMkLst>
            <pc:docMk/>
            <pc:sldMk cId="2227074067" sldId="326"/>
            <ac:spMk id="9" creationId="{D1CD1928-BFC4-6465-A977-FCD0644BAEF7}"/>
          </ac:spMkLst>
        </pc:spChg>
        <pc:spChg chg="add mod">
          <ac:chgData name="David Vanegas Forero" userId="302928b5-ba69-4c2b-ac4d-848ef13114d6" providerId="ADAL" clId="{5F1991C1-B21D-40D0-851E-5592A6DF6EBC}" dt="2024-10-28T19:53:19.798" v="3871" actId="164"/>
          <ac:spMkLst>
            <pc:docMk/>
            <pc:sldMk cId="2227074067" sldId="326"/>
            <ac:spMk id="13" creationId="{1392EAD7-F205-42C8-5994-20D2DD7353CF}"/>
          </ac:spMkLst>
        </pc:spChg>
        <pc:spChg chg="mod">
          <ac:chgData name="David Vanegas Forero" userId="302928b5-ba69-4c2b-ac4d-848ef13114d6" providerId="ADAL" clId="{5F1991C1-B21D-40D0-851E-5592A6DF6EBC}" dt="2024-10-28T15:07:51.906" v="3688" actId="1076"/>
          <ac:spMkLst>
            <pc:docMk/>
            <pc:sldMk cId="2227074067" sldId="326"/>
            <ac:spMk id="15" creationId="{5E44B186-C69E-092A-AAFC-02E685D04841}"/>
          </ac:spMkLst>
        </pc:spChg>
        <pc:spChg chg="del">
          <ac:chgData name="David Vanegas Forero" userId="302928b5-ba69-4c2b-ac4d-848ef13114d6" providerId="ADAL" clId="{5F1991C1-B21D-40D0-851E-5592A6DF6EBC}" dt="2024-10-28T15:08:22.176" v="3693" actId="478"/>
          <ac:spMkLst>
            <pc:docMk/>
            <pc:sldMk cId="2227074067" sldId="326"/>
            <ac:spMk id="23" creationId="{EFF076FA-E897-4200-8B04-211996996843}"/>
          </ac:spMkLst>
        </pc:spChg>
        <pc:grpChg chg="mod">
          <ac:chgData name="David Vanegas Forero" userId="302928b5-ba69-4c2b-ac4d-848ef13114d6" providerId="ADAL" clId="{5F1991C1-B21D-40D0-851E-5592A6DF6EBC}" dt="2024-10-28T15:09:51.373" v="3711" actId="14100"/>
          <ac:grpSpMkLst>
            <pc:docMk/>
            <pc:sldMk cId="2227074067" sldId="326"/>
            <ac:grpSpMk id="6" creationId="{773D2CB9-577E-D4C6-63A3-F121724ECB41}"/>
          </ac:grpSpMkLst>
        </pc:grpChg>
        <pc:grpChg chg="add mod">
          <ac:chgData name="David Vanegas Forero" userId="302928b5-ba69-4c2b-ac4d-848ef13114d6" providerId="ADAL" clId="{5F1991C1-B21D-40D0-851E-5592A6DF6EBC}" dt="2024-10-28T19:53:19.798" v="3871" actId="164"/>
          <ac:grpSpMkLst>
            <pc:docMk/>
            <pc:sldMk cId="2227074067" sldId="326"/>
            <ac:grpSpMk id="20" creationId="{D8873988-D045-AED4-052C-EB4F35769A92}"/>
          </ac:grpSpMkLst>
        </pc:grpChg>
        <pc:picChg chg="mod">
          <ac:chgData name="David Vanegas Forero" userId="302928b5-ba69-4c2b-ac4d-848ef13114d6" providerId="ADAL" clId="{5F1991C1-B21D-40D0-851E-5592A6DF6EBC}" dt="2024-10-28T15:09:58.677" v="3712" actId="1076"/>
          <ac:picMkLst>
            <pc:docMk/>
            <pc:sldMk cId="2227074067" sldId="326"/>
            <ac:picMk id="7" creationId="{A5131127-EE24-CEF4-C9BF-C69E00C5596B}"/>
          </ac:picMkLst>
        </pc:picChg>
        <pc:picChg chg="mod">
          <ac:chgData name="David Vanegas Forero" userId="302928b5-ba69-4c2b-ac4d-848ef13114d6" providerId="ADAL" clId="{5F1991C1-B21D-40D0-851E-5592A6DF6EBC}" dt="2024-10-28T15:10:38.688" v="3715" actId="1076"/>
          <ac:picMkLst>
            <pc:docMk/>
            <pc:sldMk cId="2227074067" sldId="326"/>
            <ac:picMk id="10" creationId="{A46A43E2-5A94-4A25-A5C2-D88488BDA5E2}"/>
          </ac:picMkLst>
        </pc:picChg>
        <pc:picChg chg="mod">
          <ac:chgData name="David Vanegas Forero" userId="302928b5-ba69-4c2b-ac4d-848ef13114d6" providerId="ADAL" clId="{5F1991C1-B21D-40D0-851E-5592A6DF6EBC}" dt="2024-10-28T15:10:21.560" v="3713" actId="14100"/>
          <ac:picMkLst>
            <pc:docMk/>
            <pc:sldMk cId="2227074067" sldId="326"/>
            <ac:picMk id="16" creationId="{A9C11A5D-269A-4832-B308-DCE49D66D962}"/>
          </ac:picMkLst>
        </pc:picChg>
        <pc:picChg chg="mod">
          <ac:chgData name="David Vanegas Forero" userId="302928b5-ba69-4c2b-ac4d-848ef13114d6" providerId="ADAL" clId="{5F1991C1-B21D-40D0-851E-5592A6DF6EBC}" dt="2024-10-28T15:10:27.617" v="3714" actId="14100"/>
          <ac:picMkLst>
            <pc:docMk/>
            <pc:sldMk cId="2227074067" sldId="326"/>
            <ac:picMk id="18" creationId="{74DA45D0-7E4B-4DCD-ACC4-083C3D0FD3CB}"/>
          </ac:picMkLst>
        </pc:picChg>
        <pc:picChg chg="mod">
          <ac:chgData name="David Vanegas Forero" userId="302928b5-ba69-4c2b-ac4d-848ef13114d6" providerId="ADAL" clId="{5F1991C1-B21D-40D0-851E-5592A6DF6EBC}" dt="2024-10-28T15:07:47.907" v="3687" actId="1076"/>
          <ac:picMkLst>
            <pc:docMk/>
            <pc:sldMk cId="2227074067" sldId="326"/>
            <ac:picMk id="27" creationId="{88C0E529-E3D7-ABEA-747E-57CB18FB0CD0}"/>
          </ac:picMkLst>
        </pc:picChg>
        <pc:picChg chg="mod">
          <ac:chgData name="David Vanegas Forero" userId="302928b5-ba69-4c2b-ac4d-848ef13114d6" providerId="ADAL" clId="{5F1991C1-B21D-40D0-851E-5592A6DF6EBC}" dt="2024-10-28T15:07:57.343" v="3689" actId="1076"/>
          <ac:picMkLst>
            <pc:docMk/>
            <pc:sldMk cId="2227074067" sldId="326"/>
            <ac:picMk id="32" creationId="{0460DF0D-86E1-FC22-786E-258C608014A6}"/>
          </ac:picMkLst>
        </pc:picChg>
      </pc:sldChg>
      <pc:sldChg chg="del">
        <pc:chgData name="David Vanegas Forero" userId="302928b5-ba69-4c2b-ac4d-848ef13114d6" providerId="ADAL" clId="{5F1991C1-B21D-40D0-851E-5592A6DF6EBC}" dt="2024-10-27T03:47:39.898" v="2103" actId="47"/>
        <pc:sldMkLst>
          <pc:docMk/>
          <pc:sldMk cId="111507049" sldId="328"/>
        </pc:sldMkLst>
      </pc:sldChg>
      <pc:sldChg chg="del">
        <pc:chgData name="David Vanegas Forero" userId="302928b5-ba69-4c2b-ac4d-848ef13114d6" providerId="ADAL" clId="{5F1991C1-B21D-40D0-851E-5592A6DF6EBC}" dt="2024-10-27T03:47:39.898" v="2103" actId="47"/>
        <pc:sldMkLst>
          <pc:docMk/>
          <pc:sldMk cId="2052403330" sldId="329"/>
        </pc:sldMkLst>
      </pc:sldChg>
      <pc:sldChg chg="ord">
        <pc:chgData name="David Vanegas Forero" userId="302928b5-ba69-4c2b-ac4d-848ef13114d6" providerId="ADAL" clId="{5F1991C1-B21D-40D0-851E-5592A6DF6EBC}" dt="2024-10-27T04:11:44.970" v="2302"/>
        <pc:sldMkLst>
          <pc:docMk/>
          <pc:sldMk cId="1877197803" sldId="330"/>
        </pc:sldMkLst>
      </pc:sldChg>
      <pc:sldChg chg="ord">
        <pc:chgData name="David Vanegas Forero" userId="302928b5-ba69-4c2b-ac4d-848ef13114d6" providerId="ADAL" clId="{5F1991C1-B21D-40D0-851E-5592A6DF6EBC}" dt="2024-10-27T04:11:44.970" v="2302"/>
        <pc:sldMkLst>
          <pc:docMk/>
          <pc:sldMk cId="3843239783" sldId="331"/>
        </pc:sldMkLst>
      </pc:sldChg>
      <pc:sldChg chg="del">
        <pc:chgData name="David Vanegas Forero" userId="302928b5-ba69-4c2b-ac4d-848ef13114d6" providerId="ADAL" clId="{5F1991C1-B21D-40D0-851E-5592A6DF6EBC}" dt="2024-10-27T03:47:01.965" v="2100" actId="47"/>
        <pc:sldMkLst>
          <pc:docMk/>
          <pc:sldMk cId="4010493970" sldId="344"/>
        </pc:sldMkLst>
      </pc:sldChg>
      <pc:sldChg chg="modSp mod ord">
        <pc:chgData name="David Vanegas Forero" userId="302928b5-ba69-4c2b-ac4d-848ef13114d6" providerId="ADAL" clId="{5F1991C1-B21D-40D0-851E-5592A6DF6EBC}" dt="2024-10-27T04:51:03.991" v="3203"/>
        <pc:sldMkLst>
          <pc:docMk/>
          <pc:sldMk cId="872067073" sldId="345"/>
        </pc:sldMkLst>
        <pc:spChg chg="mod">
          <ac:chgData name="David Vanegas Forero" userId="302928b5-ba69-4c2b-ac4d-848ef13114d6" providerId="ADAL" clId="{5F1991C1-B21D-40D0-851E-5592A6DF6EBC}" dt="2024-10-27T03:46:13.007" v="2097" actId="115"/>
          <ac:spMkLst>
            <pc:docMk/>
            <pc:sldMk cId="872067073" sldId="345"/>
            <ac:spMk id="2" creationId="{CD0EAFCD-7EC7-A1AA-EA35-3D665BC425FD}"/>
          </ac:spMkLst>
        </pc:spChg>
      </pc:sldChg>
      <pc:sldChg chg="addSp modSp mod modAnim">
        <pc:chgData name="David Vanegas Forero" userId="302928b5-ba69-4c2b-ac4d-848ef13114d6" providerId="ADAL" clId="{5F1991C1-B21D-40D0-851E-5592A6DF6EBC}" dt="2024-10-29T10:58:47.017" v="4957" actId="20577"/>
        <pc:sldMkLst>
          <pc:docMk/>
          <pc:sldMk cId="4093257427" sldId="347"/>
        </pc:sldMkLst>
        <pc:spChg chg="mod">
          <ac:chgData name="David Vanegas Forero" userId="302928b5-ba69-4c2b-ac4d-848ef13114d6" providerId="ADAL" clId="{5F1991C1-B21D-40D0-851E-5592A6DF6EBC}" dt="2024-10-27T04:15:31.973" v="2447" actId="404"/>
          <ac:spMkLst>
            <pc:docMk/>
            <pc:sldMk cId="4093257427" sldId="347"/>
            <ac:spMk id="3" creationId="{114E2B97-2B7D-901E-5CE6-32AE42F479F5}"/>
          </ac:spMkLst>
        </pc:spChg>
        <pc:spChg chg="add mod">
          <ac:chgData name="David Vanegas Forero" userId="302928b5-ba69-4c2b-ac4d-848ef13114d6" providerId="ADAL" clId="{5F1991C1-B21D-40D0-851E-5592A6DF6EBC}" dt="2024-10-29T10:58:47.017" v="4957" actId="20577"/>
          <ac:spMkLst>
            <pc:docMk/>
            <pc:sldMk cId="4093257427" sldId="347"/>
            <ac:spMk id="4" creationId="{C1692D9F-5FB1-D2C4-BA41-AE5C41AF5B92}"/>
          </ac:spMkLst>
        </pc:spChg>
        <pc:spChg chg="mod">
          <ac:chgData name="David Vanegas Forero" userId="302928b5-ba69-4c2b-ac4d-848ef13114d6" providerId="ADAL" clId="{5F1991C1-B21D-40D0-851E-5592A6DF6EBC}" dt="2024-10-29T02:04:12.072" v="4843" actId="5793"/>
          <ac:spMkLst>
            <pc:docMk/>
            <pc:sldMk cId="4093257427" sldId="347"/>
            <ac:spMk id="8" creationId="{667CDE81-F2FC-889F-588E-B8AECCA0A4E3}"/>
          </ac:spMkLst>
        </pc:spChg>
        <pc:spChg chg="mod">
          <ac:chgData name="David Vanegas Forero" userId="302928b5-ba69-4c2b-ac4d-848ef13114d6" providerId="ADAL" clId="{5F1991C1-B21D-40D0-851E-5592A6DF6EBC}" dt="2024-10-27T04:15:42.672" v="2466" actId="1036"/>
          <ac:spMkLst>
            <pc:docMk/>
            <pc:sldMk cId="4093257427" sldId="347"/>
            <ac:spMk id="12" creationId="{75BC9A50-453C-0B4D-7123-84626DD79887}"/>
          </ac:spMkLst>
        </pc:spChg>
      </pc:sldChg>
      <pc:sldChg chg="addSp modSp mod">
        <pc:chgData name="David Vanegas Forero" userId="302928b5-ba69-4c2b-ac4d-848ef13114d6" providerId="ADAL" clId="{5F1991C1-B21D-40D0-851E-5592A6DF6EBC}" dt="2024-10-28T19:21:50.274" v="3748" actId="1076"/>
        <pc:sldMkLst>
          <pc:docMk/>
          <pc:sldMk cId="502866150" sldId="348"/>
        </pc:sldMkLst>
        <pc:spChg chg="add mod">
          <ac:chgData name="David Vanegas Forero" userId="302928b5-ba69-4c2b-ac4d-848ef13114d6" providerId="ADAL" clId="{5F1991C1-B21D-40D0-851E-5592A6DF6EBC}" dt="2024-10-28T19:21:32.459" v="3746" actId="207"/>
          <ac:spMkLst>
            <pc:docMk/>
            <pc:sldMk cId="502866150" sldId="348"/>
            <ac:spMk id="3" creationId="{E3F2961B-C5BE-947E-7345-630C58E6C470}"/>
          </ac:spMkLst>
        </pc:spChg>
        <pc:spChg chg="add mod">
          <ac:chgData name="David Vanegas Forero" userId="302928b5-ba69-4c2b-ac4d-848ef13114d6" providerId="ADAL" clId="{5F1991C1-B21D-40D0-851E-5592A6DF6EBC}" dt="2024-10-28T19:21:50.274" v="3748" actId="1076"/>
          <ac:spMkLst>
            <pc:docMk/>
            <pc:sldMk cId="502866150" sldId="348"/>
            <ac:spMk id="16" creationId="{6E54A4E7-76AB-1602-B8E0-D3E8C2FCB83D}"/>
          </ac:spMkLst>
        </pc:spChg>
        <pc:picChg chg="mod">
          <ac:chgData name="David Vanegas Forero" userId="302928b5-ba69-4c2b-ac4d-848ef13114d6" providerId="ADAL" clId="{5F1991C1-B21D-40D0-851E-5592A6DF6EBC}" dt="2024-10-28T15:04:51.378" v="3659" actId="1076"/>
          <ac:picMkLst>
            <pc:docMk/>
            <pc:sldMk cId="502866150" sldId="348"/>
            <ac:picMk id="8" creationId="{20B3F5B6-79AE-4615-BCC0-1B355D95C9CA}"/>
          </ac:picMkLst>
        </pc:picChg>
      </pc:sldChg>
      <pc:sldChg chg="modAnim">
        <pc:chgData name="David Vanegas Forero" userId="302928b5-ba69-4c2b-ac4d-848ef13114d6" providerId="ADAL" clId="{5F1991C1-B21D-40D0-851E-5592A6DF6EBC}" dt="2024-10-28T19:54:23.309" v="3873"/>
        <pc:sldMkLst>
          <pc:docMk/>
          <pc:sldMk cId="413517310" sldId="349"/>
        </pc:sldMkLst>
      </pc:sldChg>
      <pc:sldChg chg="del">
        <pc:chgData name="David Vanegas Forero" userId="302928b5-ba69-4c2b-ac4d-848ef13114d6" providerId="ADAL" clId="{5F1991C1-B21D-40D0-851E-5592A6DF6EBC}" dt="2024-10-29T01:20:53.794" v="4638" actId="47"/>
        <pc:sldMkLst>
          <pc:docMk/>
          <pc:sldMk cId="3621734735" sldId="354"/>
        </pc:sldMkLst>
      </pc:sldChg>
      <pc:sldChg chg="del">
        <pc:chgData name="David Vanegas Forero" userId="302928b5-ba69-4c2b-ac4d-848ef13114d6" providerId="ADAL" clId="{5F1991C1-B21D-40D0-851E-5592A6DF6EBC}" dt="2024-10-27T03:47:39.898" v="2103" actId="47"/>
        <pc:sldMkLst>
          <pc:docMk/>
          <pc:sldMk cId="1257558343" sldId="355"/>
        </pc:sldMkLst>
      </pc:sldChg>
      <pc:sldChg chg="del">
        <pc:chgData name="David Vanegas Forero" userId="302928b5-ba69-4c2b-ac4d-848ef13114d6" providerId="ADAL" clId="{5F1991C1-B21D-40D0-851E-5592A6DF6EBC}" dt="2024-10-27T03:47:39.898" v="2103" actId="47"/>
        <pc:sldMkLst>
          <pc:docMk/>
          <pc:sldMk cId="123913537" sldId="358"/>
        </pc:sldMkLst>
      </pc:sldChg>
      <pc:sldChg chg="ord">
        <pc:chgData name="David Vanegas Forero" userId="302928b5-ba69-4c2b-ac4d-848ef13114d6" providerId="ADAL" clId="{5F1991C1-B21D-40D0-851E-5592A6DF6EBC}" dt="2024-10-27T04:06:03.440" v="2267"/>
        <pc:sldMkLst>
          <pc:docMk/>
          <pc:sldMk cId="2307975622" sldId="359"/>
        </pc:sldMkLst>
      </pc:sldChg>
      <pc:sldChg chg="addSp delSp modSp mod ord modAnim">
        <pc:chgData name="David Vanegas Forero" userId="302928b5-ba69-4c2b-ac4d-848ef13114d6" providerId="ADAL" clId="{5F1991C1-B21D-40D0-851E-5592A6DF6EBC}" dt="2024-10-29T02:06:08.945" v="4859"/>
        <pc:sldMkLst>
          <pc:docMk/>
          <pc:sldMk cId="1598946509" sldId="367"/>
        </pc:sldMkLst>
        <pc:spChg chg="add mod">
          <ac:chgData name="David Vanegas Forero" userId="302928b5-ba69-4c2b-ac4d-848ef13114d6" providerId="ADAL" clId="{5F1991C1-B21D-40D0-851E-5592A6DF6EBC}" dt="2024-10-28T15:02:04.415" v="3635" actId="164"/>
          <ac:spMkLst>
            <pc:docMk/>
            <pc:sldMk cId="1598946509" sldId="367"/>
            <ac:spMk id="3" creationId="{52EC10FD-4A9B-8AAC-AABC-D3A3E5F9E2CF}"/>
          </ac:spMkLst>
        </pc:spChg>
        <pc:spChg chg="mod">
          <ac:chgData name="David Vanegas Forero" userId="302928b5-ba69-4c2b-ac4d-848ef13114d6" providerId="ADAL" clId="{5F1991C1-B21D-40D0-851E-5592A6DF6EBC}" dt="2024-10-28T14:56:39.323" v="3503" actId="20577"/>
          <ac:spMkLst>
            <pc:docMk/>
            <pc:sldMk cId="1598946509" sldId="367"/>
            <ac:spMk id="24" creationId="{4696A5E7-96DD-5728-4B77-94B3DD0BED94}"/>
          </ac:spMkLst>
        </pc:spChg>
        <pc:spChg chg="mod topLvl">
          <ac:chgData name="David Vanegas Forero" userId="302928b5-ba69-4c2b-ac4d-848ef13114d6" providerId="ADAL" clId="{5F1991C1-B21D-40D0-851E-5592A6DF6EBC}" dt="2024-10-28T15:02:04.415" v="3635" actId="164"/>
          <ac:spMkLst>
            <pc:docMk/>
            <pc:sldMk cId="1598946509" sldId="367"/>
            <ac:spMk id="27" creationId="{9566B49E-FE1B-4BAB-4D2B-63E5824FB411}"/>
          </ac:spMkLst>
        </pc:spChg>
        <pc:spChg chg="mod">
          <ac:chgData name="David Vanegas Forero" userId="302928b5-ba69-4c2b-ac4d-848ef13114d6" providerId="ADAL" clId="{5F1991C1-B21D-40D0-851E-5592A6DF6EBC}" dt="2024-10-28T19:22:32.208" v="3749" actId="207"/>
          <ac:spMkLst>
            <pc:docMk/>
            <pc:sldMk cId="1598946509" sldId="367"/>
            <ac:spMk id="31" creationId="{BB53C662-9FC5-5E2D-799B-31BD9C181DF0}"/>
          </ac:spMkLst>
        </pc:spChg>
        <pc:grpChg chg="add mod">
          <ac:chgData name="David Vanegas Forero" userId="302928b5-ba69-4c2b-ac4d-848ef13114d6" providerId="ADAL" clId="{5F1991C1-B21D-40D0-851E-5592A6DF6EBC}" dt="2024-10-28T15:02:04.415" v="3635" actId="164"/>
          <ac:grpSpMkLst>
            <pc:docMk/>
            <pc:sldMk cId="1598946509" sldId="367"/>
            <ac:grpSpMk id="7" creationId="{FE55206B-39E2-FADD-5A88-F34F0D406538}"/>
          </ac:grpSpMkLst>
        </pc:grpChg>
        <pc:grpChg chg="del mod">
          <ac:chgData name="David Vanegas Forero" userId="302928b5-ba69-4c2b-ac4d-848ef13114d6" providerId="ADAL" clId="{5F1991C1-B21D-40D0-851E-5592A6DF6EBC}" dt="2024-10-28T14:57:31.100" v="3555" actId="165"/>
          <ac:grpSpMkLst>
            <pc:docMk/>
            <pc:sldMk cId="1598946509" sldId="367"/>
            <ac:grpSpMk id="30" creationId="{CDDBF1CC-C054-A591-7B47-FAD3136ACB7C}"/>
          </ac:grpSpMkLst>
        </pc:grpChg>
        <pc:picChg chg="mod topLvl">
          <ac:chgData name="David Vanegas Forero" userId="302928b5-ba69-4c2b-ac4d-848ef13114d6" providerId="ADAL" clId="{5F1991C1-B21D-40D0-851E-5592A6DF6EBC}" dt="2024-10-28T15:02:04.415" v="3635" actId="164"/>
          <ac:picMkLst>
            <pc:docMk/>
            <pc:sldMk cId="1598946509" sldId="367"/>
            <ac:picMk id="25" creationId="{BAC0C633-35EC-FF86-A760-BEBA12D99605}"/>
          </ac:picMkLst>
        </pc:picChg>
      </pc:sldChg>
      <pc:sldChg chg="addSp delSp modSp mod modAnim">
        <pc:chgData name="David Vanegas Forero" userId="302928b5-ba69-4c2b-ac4d-848ef13114d6" providerId="ADAL" clId="{5F1991C1-B21D-40D0-851E-5592A6DF6EBC}" dt="2024-10-28T19:24:18.727" v="3757" actId="1038"/>
        <pc:sldMkLst>
          <pc:docMk/>
          <pc:sldMk cId="595835414" sldId="368"/>
        </pc:sldMkLst>
        <pc:spChg chg="mod">
          <ac:chgData name="David Vanegas Forero" userId="302928b5-ba69-4c2b-ac4d-848ef13114d6" providerId="ADAL" clId="{5F1991C1-B21D-40D0-851E-5592A6DF6EBC}" dt="2024-10-26T21:38:11.945" v="22" actId="20577"/>
          <ac:spMkLst>
            <pc:docMk/>
            <pc:sldMk cId="595835414" sldId="368"/>
            <ac:spMk id="7" creationId="{5F95FA2A-AB63-76CF-5763-AECAF89B99E9}"/>
          </ac:spMkLst>
        </pc:spChg>
        <pc:spChg chg="add del mod">
          <ac:chgData name="David Vanegas Forero" userId="302928b5-ba69-4c2b-ac4d-848ef13114d6" providerId="ADAL" clId="{5F1991C1-B21D-40D0-851E-5592A6DF6EBC}" dt="2024-10-27T00:11:34.808" v="565" actId="478"/>
          <ac:spMkLst>
            <pc:docMk/>
            <pc:sldMk cId="595835414" sldId="368"/>
            <ac:spMk id="15" creationId="{DD09ADAD-DBD7-201D-2429-CE792CF0FA22}"/>
          </ac:spMkLst>
        </pc:spChg>
        <pc:spChg chg="add mod">
          <ac:chgData name="David Vanegas Forero" userId="302928b5-ba69-4c2b-ac4d-848ef13114d6" providerId="ADAL" clId="{5F1991C1-B21D-40D0-851E-5592A6DF6EBC}" dt="2024-10-27T04:27:52.974" v="2805" actId="164"/>
          <ac:spMkLst>
            <pc:docMk/>
            <pc:sldMk cId="595835414" sldId="368"/>
            <ac:spMk id="16" creationId="{BB89EF6B-5225-4F77-6248-920FF648E0FA}"/>
          </ac:spMkLst>
        </pc:spChg>
        <pc:spChg chg="add mod">
          <ac:chgData name="David Vanegas Forero" userId="302928b5-ba69-4c2b-ac4d-848ef13114d6" providerId="ADAL" clId="{5F1991C1-B21D-40D0-851E-5592A6DF6EBC}" dt="2024-10-27T04:27:52.974" v="2805" actId="164"/>
          <ac:spMkLst>
            <pc:docMk/>
            <pc:sldMk cId="595835414" sldId="368"/>
            <ac:spMk id="17" creationId="{30ABCF32-3D80-5EE8-3BFB-8D9A03827687}"/>
          </ac:spMkLst>
        </pc:spChg>
        <pc:spChg chg="add mod">
          <ac:chgData name="David Vanegas Forero" userId="302928b5-ba69-4c2b-ac4d-848ef13114d6" providerId="ADAL" clId="{5F1991C1-B21D-40D0-851E-5592A6DF6EBC}" dt="2024-10-27T04:27:52.974" v="2805" actId="164"/>
          <ac:spMkLst>
            <pc:docMk/>
            <pc:sldMk cId="595835414" sldId="368"/>
            <ac:spMk id="18" creationId="{3F6C7FE9-E8A8-1DDF-A781-808ADB50C70A}"/>
          </ac:spMkLst>
        </pc:spChg>
        <pc:spChg chg="add mod">
          <ac:chgData name="David Vanegas Forero" userId="302928b5-ba69-4c2b-ac4d-848ef13114d6" providerId="ADAL" clId="{5F1991C1-B21D-40D0-851E-5592A6DF6EBC}" dt="2024-10-27T03:54:23.420" v="2137" actId="14100"/>
          <ac:spMkLst>
            <pc:docMk/>
            <pc:sldMk cId="595835414" sldId="368"/>
            <ac:spMk id="22" creationId="{8FC22269-D3FD-E3FE-9839-6A5DB2C09133}"/>
          </ac:spMkLst>
        </pc:spChg>
        <pc:grpChg chg="add mod">
          <ac:chgData name="David Vanegas Forero" userId="302928b5-ba69-4c2b-ac4d-848ef13114d6" providerId="ADAL" clId="{5F1991C1-B21D-40D0-851E-5592A6DF6EBC}" dt="2024-10-27T04:27:52.974" v="2805" actId="164"/>
          <ac:grpSpMkLst>
            <pc:docMk/>
            <pc:sldMk cId="595835414" sldId="368"/>
            <ac:grpSpMk id="23" creationId="{EAD0E02A-D70D-5839-CA85-91505E3C0795}"/>
          </ac:grpSpMkLst>
        </pc:grpChg>
        <pc:picChg chg="add del mod">
          <ac:chgData name="David Vanegas Forero" userId="302928b5-ba69-4c2b-ac4d-848ef13114d6" providerId="ADAL" clId="{5F1991C1-B21D-40D0-851E-5592A6DF6EBC}" dt="2024-10-26T21:33:50.515" v="5" actId="478"/>
          <ac:picMkLst>
            <pc:docMk/>
            <pc:sldMk cId="595835414" sldId="368"/>
            <ac:picMk id="8" creationId="{CF209EE9-9886-E589-ED6E-62679D73F25C}"/>
          </ac:picMkLst>
        </pc:picChg>
        <pc:picChg chg="mod">
          <ac:chgData name="David Vanegas Forero" userId="302928b5-ba69-4c2b-ac4d-848ef13114d6" providerId="ADAL" clId="{5F1991C1-B21D-40D0-851E-5592A6DF6EBC}" dt="2024-10-26T21:37:37.029" v="15" actId="1076"/>
          <ac:picMkLst>
            <pc:docMk/>
            <pc:sldMk cId="595835414" sldId="368"/>
            <ac:picMk id="10" creationId="{5AEB2083-1129-12C0-DC08-500A614BACFC}"/>
          </ac:picMkLst>
        </pc:picChg>
        <pc:picChg chg="add del mod">
          <ac:chgData name="David Vanegas Forero" userId="302928b5-ba69-4c2b-ac4d-848ef13114d6" providerId="ADAL" clId="{5F1991C1-B21D-40D0-851E-5592A6DF6EBC}" dt="2024-10-26T21:34:30.074" v="7" actId="478"/>
          <ac:picMkLst>
            <pc:docMk/>
            <pc:sldMk cId="595835414" sldId="368"/>
            <ac:picMk id="11" creationId="{E4891A3E-7E46-D8B8-7C80-FAD94D0F20CE}"/>
          </ac:picMkLst>
        </pc:picChg>
        <pc:picChg chg="mod">
          <ac:chgData name="David Vanegas Forero" userId="302928b5-ba69-4c2b-ac4d-848ef13114d6" providerId="ADAL" clId="{5F1991C1-B21D-40D0-851E-5592A6DF6EBC}" dt="2024-10-26T21:38:08.536" v="19" actId="1076"/>
          <ac:picMkLst>
            <pc:docMk/>
            <pc:sldMk cId="595835414" sldId="368"/>
            <ac:picMk id="12" creationId="{01758AF1-4CCD-3868-A95A-05384B747A79}"/>
          </ac:picMkLst>
        </pc:picChg>
        <pc:picChg chg="add mod">
          <ac:chgData name="David Vanegas Forero" userId="302928b5-ba69-4c2b-ac4d-848ef13114d6" providerId="ADAL" clId="{5F1991C1-B21D-40D0-851E-5592A6DF6EBC}" dt="2024-10-28T19:24:18.727" v="3757" actId="1038"/>
          <ac:picMkLst>
            <pc:docMk/>
            <pc:sldMk cId="595835414" sldId="368"/>
            <ac:picMk id="14" creationId="{E9843980-242F-A87A-B34A-8B2E881209BC}"/>
          </ac:picMkLst>
        </pc:picChg>
        <pc:cxnChg chg="add mod">
          <ac:chgData name="David Vanegas Forero" userId="302928b5-ba69-4c2b-ac4d-848ef13114d6" providerId="ADAL" clId="{5F1991C1-B21D-40D0-851E-5592A6DF6EBC}" dt="2024-10-27T04:27:52.974" v="2805" actId="164"/>
          <ac:cxnSpMkLst>
            <pc:docMk/>
            <pc:sldMk cId="595835414" sldId="368"/>
            <ac:cxnSpMk id="20" creationId="{2DC3CB21-356E-4EFD-0BE5-569740CD81A6}"/>
          </ac:cxnSpMkLst>
        </pc:cxnChg>
      </pc:sldChg>
      <pc:sldChg chg="addSp modSp mod modAnim">
        <pc:chgData name="David Vanegas Forero" userId="302928b5-ba69-4c2b-ac4d-848ef13114d6" providerId="ADAL" clId="{5F1991C1-B21D-40D0-851E-5592A6DF6EBC}" dt="2024-10-28T19:59:28.599" v="3906"/>
        <pc:sldMkLst>
          <pc:docMk/>
          <pc:sldMk cId="3123549605" sldId="371"/>
        </pc:sldMkLst>
        <pc:spChg chg="mod">
          <ac:chgData name="David Vanegas Forero" userId="302928b5-ba69-4c2b-ac4d-848ef13114d6" providerId="ADAL" clId="{5F1991C1-B21D-40D0-851E-5592A6DF6EBC}" dt="2024-10-28T19:59:01.364" v="3901" actId="6549"/>
          <ac:spMkLst>
            <pc:docMk/>
            <pc:sldMk cId="3123549605" sldId="371"/>
            <ac:spMk id="3" creationId="{F139380C-5E5D-3150-E81E-A7EDCEA9F3CF}"/>
          </ac:spMkLst>
        </pc:spChg>
        <pc:spChg chg="add mod">
          <ac:chgData name="David Vanegas Forero" userId="302928b5-ba69-4c2b-ac4d-848ef13114d6" providerId="ADAL" clId="{5F1991C1-B21D-40D0-851E-5592A6DF6EBC}" dt="2024-10-28T19:59:23.138" v="3905" actId="1076"/>
          <ac:spMkLst>
            <pc:docMk/>
            <pc:sldMk cId="3123549605" sldId="371"/>
            <ac:spMk id="7" creationId="{D8682AE1-CE1E-977D-A46F-5546B1C86E30}"/>
          </ac:spMkLst>
        </pc:spChg>
      </pc:sldChg>
      <pc:sldChg chg="addSp modSp mod modAnim">
        <pc:chgData name="David Vanegas Forero" userId="302928b5-ba69-4c2b-ac4d-848ef13114d6" providerId="ADAL" clId="{5F1991C1-B21D-40D0-851E-5592A6DF6EBC}" dt="2024-10-29T02:06:53.151" v="4860" actId="14100"/>
        <pc:sldMkLst>
          <pc:docMk/>
          <pc:sldMk cId="2294265595" sldId="372"/>
        </pc:sldMkLst>
        <pc:spChg chg="add mod">
          <ac:chgData name="David Vanegas Forero" userId="302928b5-ba69-4c2b-ac4d-848ef13114d6" providerId="ADAL" clId="{5F1991C1-B21D-40D0-851E-5592A6DF6EBC}" dt="2024-10-29T02:06:53.151" v="4860" actId="14100"/>
          <ac:spMkLst>
            <pc:docMk/>
            <pc:sldMk cId="2294265595" sldId="372"/>
            <ac:spMk id="3" creationId="{43F8CDB0-AB7C-5786-7445-0A3C13E3F428}"/>
          </ac:spMkLst>
        </pc:spChg>
        <pc:spChg chg="add mod">
          <ac:chgData name="David Vanegas Forero" userId="302928b5-ba69-4c2b-ac4d-848ef13114d6" providerId="ADAL" clId="{5F1991C1-B21D-40D0-851E-5592A6DF6EBC}" dt="2024-10-27T03:54:49.075" v="2142" actId="1076"/>
          <ac:spMkLst>
            <pc:docMk/>
            <pc:sldMk cId="2294265595" sldId="372"/>
            <ac:spMk id="8" creationId="{9C3B048E-A8F1-8F58-49D2-E4B223B8A13E}"/>
          </ac:spMkLst>
        </pc:spChg>
        <pc:spChg chg="add mod">
          <ac:chgData name="David Vanegas Forero" userId="302928b5-ba69-4c2b-ac4d-848ef13114d6" providerId="ADAL" clId="{5F1991C1-B21D-40D0-851E-5592A6DF6EBC}" dt="2024-10-29T01:31:32.786" v="4642"/>
          <ac:spMkLst>
            <pc:docMk/>
            <pc:sldMk cId="2294265595" sldId="372"/>
            <ac:spMk id="9" creationId="{31F97100-FE65-8C45-180A-2388AC3DA0BC}"/>
          </ac:spMkLst>
        </pc:spChg>
        <pc:spChg chg="add mod">
          <ac:chgData name="David Vanegas Forero" userId="302928b5-ba69-4c2b-ac4d-848ef13114d6" providerId="ADAL" clId="{5F1991C1-B21D-40D0-851E-5592A6DF6EBC}" dt="2024-10-29T01:32:00.141" v="4646" actId="14100"/>
          <ac:spMkLst>
            <pc:docMk/>
            <pc:sldMk cId="2294265595" sldId="372"/>
            <ac:spMk id="10" creationId="{CEDEDF7E-3798-390B-A7F6-E0F93BA0B15C}"/>
          </ac:spMkLst>
        </pc:spChg>
        <pc:spChg chg="mod">
          <ac:chgData name="David Vanegas Forero" userId="302928b5-ba69-4c2b-ac4d-848ef13114d6" providerId="ADAL" clId="{5F1991C1-B21D-40D0-851E-5592A6DF6EBC}" dt="2024-10-27T03:55:16.245" v="2150" actId="20577"/>
          <ac:spMkLst>
            <pc:docMk/>
            <pc:sldMk cId="2294265595" sldId="372"/>
            <ac:spMk id="12" creationId="{56B74EFE-A9A8-7651-02A9-1D670B7271A4}"/>
          </ac:spMkLst>
        </pc:spChg>
        <pc:picChg chg="add mod">
          <ac:chgData name="David Vanegas Forero" userId="302928b5-ba69-4c2b-ac4d-848ef13114d6" providerId="ADAL" clId="{5F1991C1-B21D-40D0-851E-5592A6DF6EBC}" dt="2024-10-26T21:40:33.595" v="80" actId="1076"/>
          <ac:picMkLst>
            <pc:docMk/>
            <pc:sldMk cId="2294265595" sldId="372"/>
            <ac:picMk id="4" creationId="{E6D4A7C2-1C94-34FD-8968-C0F701DA4547}"/>
          </ac:picMkLst>
        </pc:picChg>
        <pc:picChg chg="mod">
          <ac:chgData name="David Vanegas Forero" userId="302928b5-ba69-4c2b-ac4d-848ef13114d6" providerId="ADAL" clId="{5F1991C1-B21D-40D0-851E-5592A6DF6EBC}" dt="2024-10-26T21:40:24.513" v="78" actId="1076"/>
          <ac:picMkLst>
            <pc:docMk/>
            <pc:sldMk cId="2294265595" sldId="372"/>
            <ac:picMk id="16" creationId="{2DA021A8-0EE6-9714-0353-F6CC40E5C921}"/>
          </ac:picMkLst>
        </pc:picChg>
        <pc:picChg chg="mod">
          <ac:chgData name="David Vanegas Forero" userId="302928b5-ba69-4c2b-ac4d-848ef13114d6" providerId="ADAL" clId="{5F1991C1-B21D-40D0-851E-5592A6DF6EBC}" dt="2024-10-26T21:40:40.069" v="105" actId="1038"/>
          <ac:picMkLst>
            <pc:docMk/>
            <pc:sldMk cId="2294265595" sldId="372"/>
            <ac:picMk id="18" creationId="{2F62CE98-505B-C19C-7EB5-65D5318C80E1}"/>
          </ac:picMkLst>
        </pc:picChg>
      </pc:sldChg>
      <pc:sldChg chg="addSp delSp modSp mod modAnim">
        <pc:chgData name="David Vanegas Forero" userId="302928b5-ba69-4c2b-ac4d-848ef13114d6" providerId="ADAL" clId="{5F1991C1-B21D-40D0-851E-5592A6DF6EBC}" dt="2024-10-27T04:32:30.655" v="2826" actId="1076"/>
        <pc:sldMkLst>
          <pc:docMk/>
          <pc:sldMk cId="254980559" sldId="373"/>
        </pc:sldMkLst>
        <pc:spChg chg="add del">
          <ac:chgData name="David Vanegas Forero" userId="302928b5-ba69-4c2b-ac4d-848ef13114d6" providerId="ADAL" clId="{5F1991C1-B21D-40D0-851E-5592A6DF6EBC}" dt="2024-10-27T03:55:43.115" v="2152" actId="22"/>
          <ac:spMkLst>
            <pc:docMk/>
            <pc:sldMk cId="254980559" sldId="373"/>
            <ac:spMk id="4" creationId="{1108B70A-D355-C19D-D595-CD85123D46A0}"/>
          </ac:spMkLst>
        </pc:spChg>
        <pc:spChg chg="add mod">
          <ac:chgData name="David Vanegas Forero" userId="302928b5-ba69-4c2b-ac4d-848ef13114d6" providerId="ADAL" clId="{5F1991C1-B21D-40D0-851E-5592A6DF6EBC}" dt="2024-10-27T04:30:40.486" v="2819" actId="164"/>
          <ac:spMkLst>
            <pc:docMk/>
            <pc:sldMk cId="254980559" sldId="373"/>
            <ac:spMk id="8" creationId="{8156B721-7C33-0040-9377-BB1CB3D9BDC6}"/>
          </ac:spMkLst>
        </pc:spChg>
        <pc:spChg chg="add mod">
          <ac:chgData name="David Vanegas Forero" userId="302928b5-ba69-4c2b-ac4d-848ef13114d6" providerId="ADAL" clId="{5F1991C1-B21D-40D0-851E-5592A6DF6EBC}" dt="2024-10-27T04:32:18.522" v="2824" actId="1582"/>
          <ac:spMkLst>
            <pc:docMk/>
            <pc:sldMk cId="254980559" sldId="373"/>
            <ac:spMk id="11" creationId="{5EB89E08-14AF-F6A8-5B27-EA8206DB1DAE}"/>
          </ac:spMkLst>
        </pc:spChg>
        <pc:spChg chg="mod">
          <ac:chgData name="David Vanegas Forero" userId="302928b5-ba69-4c2b-ac4d-848ef13114d6" providerId="ADAL" clId="{5F1991C1-B21D-40D0-851E-5592A6DF6EBC}" dt="2024-10-27T00:25:38.709" v="662" actId="113"/>
          <ac:spMkLst>
            <pc:docMk/>
            <pc:sldMk cId="254980559" sldId="373"/>
            <ac:spMk id="12" creationId="{BCA58593-8EC1-D8F0-8DCA-D6D5C26B1FD6}"/>
          </ac:spMkLst>
        </pc:spChg>
        <pc:spChg chg="add mod">
          <ac:chgData name="David Vanegas Forero" userId="302928b5-ba69-4c2b-ac4d-848ef13114d6" providerId="ADAL" clId="{5F1991C1-B21D-40D0-851E-5592A6DF6EBC}" dt="2024-10-27T04:32:30.655" v="2826" actId="1076"/>
          <ac:spMkLst>
            <pc:docMk/>
            <pc:sldMk cId="254980559" sldId="373"/>
            <ac:spMk id="13" creationId="{A640B94F-115C-F158-66CD-6D9A83EC4A92}"/>
          </ac:spMkLst>
        </pc:spChg>
        <pc:spChg chg="mod">
          <ac:chgData name="David Vanegas Forero" userId="302928b5-ba69-4c2b-ac4d-848ef13114d6" providerId="ADAL" clId="{5F1991C1-B21D-40D0-851E-5592A6DF6EBC}" dt="2024-10-27T00:24:52.998" v="660" actId="207"/>
          <ac:spMkLst>
            <pc:docMk/>
            <pc:sldMk cId="254980559" sldId="373"/>
            <ac:spMk id="18" creationId="{745DC6CB-CEEA-A8E4-7E60-21ACE2398C89}"/>
          </ac:spMkLst>
        </pc:spChg>
        <pc:grpChg chg="add mod">
          <ac:chgData name="David Vanegas Forero" userId="302928b5-ba69-4c2b-ac4d-848ef13114d6" providerId="ADAL" clId="{5F1991C1-B21D-40D0-851E-5592A6DF6EBC}" dt="2024-10-27T04:30:40.486" v="2819" actId="164"/>
          <ac:grpSpMkLst>
            <pc:docMk/>
            <pc:sldMk cId="254980559" sldId="373"/>
            <ac:grpSpMk id="9" creationId="{C5F15B8F-BD0B-52F0-360B-D3C237CE9EE9}"/>
          </ac:grpSpMkLst>
        </pc:grpChg>
        <pc:picChg chg="mod">
          <ac:chgData name="David Vanegas Forero" userId="302928b5-ba69-4c2b-ac4d-848ef13114d6" providerId="ADAL" clId="{5F1991C1-B21D-40D0-851E-5592A6DF6EBC}" dt="2024-10-27T04:30:40.486" v="2819" actId="164"/>
          <ac:picMkLst>
            <pc:docMk/>
            <pc:sldMk cId="254980559" sldId="373"/>
            <ac:picMk id="14" creationId="{D32EE8F9-4553-FCA9-7FE7-A9F8C3FA4BCF}"/>
          </ac:picMkLst>
        </pc:picChg>
      </pc:sldChg>
      <pc:sldChg chg="addSp delSp modSp mod">
        <pc:chgData name="David Vanegas Forero" userId="302928b5-ba69-4c2b-ac4d-848ef13114d6" providerId="ADAL" clId="{5F1991C1-B21D-40D0-851E-5592A6DF6EBC}" dt="2024-10-29T01:49:43.827" v="4689" actId="478"/>
        <pc:sldMkLst>
          <pc:docMk/>
          <pc:sldMk cId="2165291798" sldId="374"/>
        </pc:sldMkLst>
        <pc:spChg chg="add mod">
          <ac:chgData name="David Vanegas Forero" userId="302928b5-ba69-4c2b-ac4d-848ef13114d6" providerId="ADAL" clId="{5F1991C1-B21D-40D0-851E-5592A6DF6EBC}" dt="2024-10-27T04:04:54.721" v="2265" actId="1076"/>
          <ac:spMkLst>
            <pc:docMk/>
            <pc:sldMk cId="2165291798" sldId="374"/>
            <ac:spMk id="3" creationId="{46B60431-120A-8953-AB35-F090DD3DA0C2}"/>
          </ac:spMkLst>
        </pc:spChg>
        <pc:spChg chg="add mod">
          <ac:chgData name="David Vanegas Forero" userId="302928b5-ba69-4c2b-ac4d-848ef13114d6" providerId="ADAL" clId="{5F1991C1-B21D-40D0-851E-5592A6DF6EBC}" dt="2024-10-27T04:04:42.817" v="2263" actId="1076"/>
          <ac:spMkLst>
            <pc:docMk/>
            <pc:sldMk cId="2165291798" sldId="374"/>
            <ac:spMk id="4" creationId="{38E3B1F3-E716-9632-B84A-EA66112E691A}"/>
          </ac:spMkLst>
        </pc:spChg>
        <pc:spChg chg="add mod">
          <ac:chgData name="David Vanegas Forero" userId="302928b5-ba69-4c2b-ac4d-848ef13114d6" providerId="ADAL" clId="{5F1991C1-B21D-40D0-851E-5592A6DF6EBC}" dt="2024-10-29T01:43:10.630" v="4660" actId="1035"/>
          <ac:spMkLst>
            <pc:docMk/>
            <pc:sldMk cId="2165291798" sldId="374"/>
            <ac:spMk id="8" creationId="{EC6EB520-E4D9-006B-EEB1-D015F3812214}"/>
          </ac:spMkLst>
        </pc:spChg>
        <pc:spChg chg="add mod">
          <ac:chgData name="David Vanegas Forero" userId="302928b5-ba69-4c2b-ac4d-848ef13114d6" providerId="ADAL" clId="{5F1991C1-B21D-40D0-851E-5592A6DF6EBC}" dt="2024-10-29T01:43:21.219" v="4662" actId="1076"/>
          <ac:spMkLst>
            <pc:docMk/>
            <pc:sldMk cId="2165291798" sldId="374"/>
            <ac:spMk id="10" creationId="{A73FEB98-D224-FCB1-195D-91D34098CB54}"/>
          </ac:spMkLst>
        </pc:spChg>
        <pc:spChg chg="add mod">
          <ac:chgData name="David Vanegas Forero" userId="302928b5-ba69-4c2b-ac4d-848ef13114d6" providerId="ADAL" clId="{5F1991C1-B21D-40D0-851E-5592A6DF6EBC}" dt="2024-10-29T01:44:53.524" v="4676" actId="1035"/>
          <ac:spMkLst>
            <pc:docMk/>
            <pc:sldMk cId="2165291798" sldId="374"/>
            <ac:spMk id="12" creationId="{4F7DD16E-E4F3-F478-DF8E-2F3BE2179658}"/>
          </ac:spMkLst>
        </pc:spChg>
        <pc:spChg chg="add del mod">
          <ac:chgData name="David Vanegas Forero" userId="302928b5-ba69-4c2b-ac4d-848ef13114d6" providerId="ADAL" clId="{5F1991C1-B21D-40D0-851E-5592A6DF6EBC}" dt="2024-10-29T01:49:43.827" v="4689" actId="478"/>
          <ac:spMkLst>
            <pc:docMk/>
            <pc:sldMk cId="2165291798" sldId="374"/>
            <ac:spMk id="13" creationId="{E9C79C25-E517-A97D-2350-481A7C35C789}"/>
          </ac:spMkLst>
        </pc:spChg>
        <pc:spChg chg="add mod">
          <ac:chgData name="David Vanegas Forero" userId="302928b5-ba69-4c2b-ac4d-848ef13114d6" providerId="ADAL" clId="{5F1991C1-B21D-40D0-851E-5592A6DF6EBC}" dt="2024-10-29T01:46:44.222" v="4683"/>
          <ac:spMkLst>
            <pc:docMk/>
            <pc:sldMk cId="2165291798" sldId="374"/>
            <ac:spMk id="16" creationId="{74F70DA6-C53F-B3BE-DB21-B0560175388D}"/>
          </ac:spMkLst>
        </pc:spChg>
        <pc:picChg chg="add mod">
          <ac:chgData name="David Vanegas Forero" userId="302928b5-ba69-4c2b-ac4d-848ef13114d6" providerId="ADAL" clId="{5F1991C1-B21D-40D0-851E-5592A6DF6EBC}" dt="2024-10-29T01:46:35.812" v="4682"/>
          <ac:picMkLst>
            <pc:docMk/>
            <pc:sldMk cId="2165291798" sldId="374"/>
            <ac:picMk id="14" creationId="{517D22B2-30F7-D978-B8D4-45895EE580DD}"/>
          </ac:picMkLst>
        </pc:picChg>
        <pc:picChg chg="add del mod">
          <ac:chgData name="David Vanegas Forero" userId="302928b5-ba69-4c2b-ac4d-848ef13114d6" providerId="ADAL" clId="{5F1991C1-B21D-40D0-851E-5592A6DF6EBC}" dt="2024-10-29T01:47:09.460" v="4687" actId="478"/>
          <ac:picMkLst>
            <pc:docMk/>
            <pc:sldMk cId="2165291798" sldId="374"/>
            <ac:picMk id="20" creationId="{E3618B26-2E12-7D52-216E-15B11A746F4B}"/>
          </ac:picMkLst>
        </pc:picChg>
      </pc:sldChg>
      <pc:sldChg chg="addSp delSp modSp mod">
        <pc:chgData name="David Vanegas Forero" userId="302928b5-ba69-4c2b-ac4d-848ef13114d6" providerId="ADAL" clId="{5F1991C1-B21D-40D0-851E-5592A6DF6EBC}" dt="2024-10-27T04:10:46.562" v="2300"/>
        <pc:sldMkLst>
          <pc:docMk/>
          <pc:sldMk cId="2898533755" sldId="375"/>
        </pc:sldMkLst>
        <pc:spChg chg="mod">
          <ac:chgData name="David Vanegas Forero" userId="302928b5-ba69-4c2b-ac4d-848ef13114d6" providerId="ADAL" clId="{5F1991C1-B21D-40D0-851E-5592A6DF6EBC}" dt="2024-10-27T00:23:01.403" v="621" actId="207"/>
          <ac:spMkLst>
            <pc:docMk/>
            <pc:sldMk cId="2898533755" sldId="375"/>
            <ac:spMk id="2" creationId="{E2BADC32-A334-9986-3BC8-F698BEA7B674}"/>
          </ac:spMkLst>
        </pc:spChg>
        <pc:spChg chg="del">
          <ac:chgData name="David Vanegas Forero" userId="302928b5-ba69-4c2b-ac4d-848ef13114d6" providerId="ADAL" clId="{5F1991C1-B21D-40D0-851E-5592A6DF6EBC}" dt="2024-10-26T21:43:04.078" v="107" actId="478"/>
          <ac:spMkLst>
            <pc:docMk/>
            <pc:sldMk cId="2898533755" sldId="375"/>
            <ac:spMk id="3" creationId="{8964C721-F44B-D886-11DC-96E7ED674D27}"/>
          </ac:spMkLst>
        </pc:spChg>
        <pc:spChg chg="del">
          <ac:chgData name="David Vanegas Forero" userId="302928b5-ba69-4c2b-ac4d-848ef13114d6" providerId="ADAL" clId="{5F1991C1-B21D-40D0-851E-5592A6DF6EBC}" dt="2024-10-26T21:43:28.607" v="114" actId="478"/>
          <ac:spMkLst>
            <pc:docMk/>
            <pc:sldMk cId="2898533755" sldId="375"/>
            <ac:spMk id="4" creationId="{2958600D-3A1B-4FE3-9261-5FAF1E2B5F7E}"/>
          </ac:spMkLst>
        </pc:spChg>
        <pc:spChg chg="add mod">
          <ac:chgData name="David Vanegas Forero" userId="302928b5-ba69-4c2b-ac4d-848ef13114d6" providerId="ADAL" clId="{5F1991C1-B21D-40D0-851E-5592A6DF6EBC}" dt="2024-10-27T00:06:34.705" v="514" actId="20577"/>
          <ac:spMkLst>
            <pc:docMk/>
            <pc:sldMk cId="2898533755" sldId="375"/>
            <ac:spMk id="12" creationId="{96E6F8AB-96A4-C38C-6D7C-8FAFA45A67DF}"/>
          </ac:spMkLst>
        </pc:spChg>
        <pc:spChg chg="add mod">
          <ac:chgData name="David Vanegas Forero" userId="302928b5-ba69-4c2b-ac4d-848ef13114d6" providerId="ADAL" clId="{5F1991C1-B21D-40D0-851E-5592A6DF6EBC}" dt="2024-10-27T00:00:34.976" v="384"/>
          <ac:spMkLst>
            <pc:docMk/>
            <pc:sldMk cId="2898533755" sldId="375"/>
            <ac:spMk id="13" creationId="{A5812B26-9905-7445-1521-D728EB2C50D2}"/>
          </ac:spMkLst>
        </pc:spChg>
        <pc:spChg chg="add mod">
          <ac:chgData name="David Vanegas Forero" userId="302928b5-ba69-4c2b-ac4d-848ef13114d6" providerId="ADAL" clId="{5F1991C1-B21D-40D0-851E-5592A6DF6EBC}" dt="2024-10-27T00:24:24.225" v="659" actId="20577"/>
          <ac:spMkLst>
            <pc:docMk/>
            <pc:sldMk cId="2898533755" sldId="375"/>
            <ac:spMk id="14" creationId="{BBB9FD8C-CBBD-C03E-C1D3-F6911EE7814F}"/>
          </ac:spMkLst>
        </pc:spChg>
        <pc:spChg chg="add mod">
          <ac:chgData name="David Vanegas Forero" userId="302928b5-ba69-4c2b-ac4d-848ef13114d6" providerId="ADAL" clId="{5F1991C1-B21D-40D0-851E-5592A6DF6EBC}" dt="2024-10-27T04:10:46.562" v="2300"/>
          <ac:spMkLst>
            <pc:docMk/>
            <pc:sldMk cId="2898533755" sldId="375"/>
            <ac:spMk id="15" creationId="{4C5594A4-26C7-37AD-492E-7C26E7729F81}"/>
          </ac:spMkLst>
        </pc:spChg>
        <pc:spChg chg="add mod">
          <ac:chgData name="David Vanegas Forero" userId="302928b5-ba69-4c2b-ac4d-848ef13114d6" providerId="ADAL" clId="{5F1991C1-B21D-40D0-851E-5592A6DF6EBC}" dt="2024-10-27T04:09:51.841" v="2272"/>
          <ac:spMkLst>
            <pc:docMk/>
            <pc:sldMk cId="2898533755" sldId="375"/>
            <ac:spMk id="16" creationId="{D29117CE-812E-2A9A-3664-4021B8F503FC}"/>
          </ac:spMkLst>
        </pc:spChg>
        <pc:picChg chg="add mod">
          <ac:chgData name="David Vanegas Forero" userId="302928b5-ba69-4c2b-ac4d-848ef13114d6" providerId="ADAL" clId="{5F1991C1-B21D-40D0-851E-5592A6DF6EBC}" dt="2024-10-26T21:45:44.255" v="159" actId="1440"/>
          <ac:picMkLst>
            <pc:docMk/>
            <pc:sldMk cId="2898533755" sldId="375"/>
            <ac:picMk id="9" creationId="{2501D8D0-1AF7-3381-9117-DCF9D3E5D07D}"/>
          </ac:picMkLst>
        </pc:picChg>
        <pc:picChg chg="add mod">
          <ac:chgData name="David Vanegas Forero" userId="302928b5-ba69-4c2b-ac4d-848ef13114d6" providerId="ADAL" clId="{5F1991C1-B21D-40D0-851E-5592A6DF6EBC}" dt="2024-10-27T00:07:05.125" v="515" actId="1076"/>
          <ac:picMkLst>
            <pc:docMk/>
            <pc:sldMk cId="2898533755" sldId="375"/>
            <ac:picMk id="11" creationId="{0FEF2F20-01D2-EA2F-0F56-EF2D2AE3B72D}"/>
          </ac:picMkLst>
        </pc:picChg>
      </pc:sldChg>
      <pc:sldChg chg="addSp modSp mod modAnim">
        <pc:chgData name="David Vanegas Forero" userId="302928b5-ba69-4c2b-ac4d-848ef13114d6" providerId="ADAL" clId="{5F1991C1-B21D-40D0-851E-5592A6DF6EBC}" dt="2024-10-29T01:50:58.851" v="4692" actId="1076"/>
        <pc:sldMkLst>
          <pc:docMk/>
          <pc:sldMk cId="222812516" sldId="376"/>
        </pc:sldMkLst>
        <pc:spChg chg="mod">
          <ac:chgData name="David Vanegas Forero" userId="302928b5-ba69-4c2b-ac4d-848ef13114d6" providerId="ADAL" clId="{5F1991C1-B21D-40D0-851E-5592A6DF6EBC}" dt="2024-10-27T04:41:46.714" v="2879" actId="20577"/>
          <ac:spMkLst>
            <pc:docMk/>
            <pc:sldMk cId="222812516" sldId="376"/>
            <ac:spMk id="2" creationId="{756D98F4-8A41-833A-FCD0-A27963F02100}"/>
          </ac:spMkLst>
        </pc:spChg>
        <pc:spChg chg="add mod">
          <ac:chgData name="David Vanegas Forero" userId="302928b5-ba69-4c2b-ac4d-848ef13114d6" providerId="ADAL" clId="{5F1991C1-B21D-40D0-851E-5592A6DF6EBC}" dt="2024-10-27T03:04:48.127" v="1517" actId="14100"/>
          <ac:spMkLst>
            <pc:docMk/>
            <pc:sldMk cId="222812516" sldId="376"/>
            <ac:spMk id="3" creationId="{00B79CA9-E71A-3229-576C-48D45FDC462D}"/>
          </ac:spMkLst>
        </pc:spChg>
        <pc:spChg chg="mod">
          <ac:chgData name="David Vanegas Forero" userId="302928b5-ba69-4c2b-ac4d-848ef13114d6" providerId="ADAL" clId="{5F1991C1-B21D-40D0-851E-5592A6DF6EBC}" dt="2024-10-29T01:50:58.851" v="4692" actId="1076"/>
          <ac:spMkLst>
            <pc:docMk/>
            <pc:sldMk cId="222812516" sldId="376"/>
            <ac:spMk id="7" creationId="{107B191C-AD89-B5AC-3B79-952195F2327E}"/>
          </ac:spMkLst>
        </pc:spChg>
        <pc:spChg chg="mod">
          <ac:chgData name="David Vanegas Forero" userId="302928b5-ba69-4c2b-ac4d-848ef13114d6" providerId="ADAL" clId="{5F1991C1-B21D-40D0-851E-5592A6DF6EBC}" dt="2024-10-29T01:50:41.013" v="4690" actId="1076"/>
          <ac:spMkLst>
            <pc:docMk/>
            <pc:sldMk cId="222812516" sldId="376"/>
            <ac:spMk id="8" creationId="{89F110EA-82CD-2319-676B-82D75601548D}"/>
          </ac:spMkLst>
        </pc:spChg>
        <pc:spChg chg="add mod">
          <ac:chgData name="David Vanegas Forero" userId="302928b5-ba69-4c2b-ac4d-848ef13114d6" providerId="ADAL" clId="{5F1991C1-B21D-40D0-851E-5592A6DF6EBC}" dt="2024-10-28T19:29:57.953" v="3798" actId="207"/>
          <ac:spMkLst>
            <pc:docMk/>
            <pc:sldMk cId="222812516" sldId="376"/>
            <ac:spMk id="9" creationId="{6D99F3DE-0B9A-10AB-6E46-A11DBB2283AB}"/>
          </ac:spMkLst>
        </pc:spChg>
        <pc:spChg chg="mod">
          <ac:chgData name="David Vanegas Forero" userId="302928b5-ba69-4c2b-ac4d-848ef13114d6" providerId="ADAL" clId="{5F1991C1-B21D-40D0-851E-5592A6DF6EBC}" dt="2024-10-27T03:04:16.841" v="1504" actId="1076"/>
          <ac:spMkLst>
            <pc:docMk/>
            <pc:sldMk cId="222812516" sldId="376"/>
            <ac:spMk id="10" creationId="{A772B65F-8FBA-21B9-08F2-F188134BF4FA}"/>
          </ac:spMkLst>
        </pc:spChg>
        <pc:spChg chg="mod">
          <ac:chgData name="David Vanegas Forero" userId="302928b5-ba69-4c2b-ac4d-848ef13114d6" providerId="ADAL" clId="{5F1991C1-B21D-40D0-851E-5592A6DF6EBC}" dt="2024-10-27T03:03:48.959" v="1502" actId="1076"/>
          <ac:spMkLst>
            <pc:docMk/>
            <pc:sldMk cId="222812516" sldId="376"/>
            <ac:spMk id="11" creationId="{22B58A37-E753-6A96-3B1E-399D664F2E2D}"/>
          </ac:spMkLst>
        </pc:spChg>
        <pc:spChg chg="mod">
          <ac:chgData name="David Vanegas Forero" userId="302928b5-ba69-4c2b-ac4d-848ef13114d6" providerId="ADAL" clId="{5F1991C1-B21D-40D0-851E-5592A6DF6EBC}" dt="2024-10-29T00:59:35.946" v="4637" actId="1076"/>
          <ac:spMkLst>
            <pc:docMk/>
            <pc:sldMk cId="222812516" sldId="376"/>
            <ac:spMk id="13" creationId="{57D23F18-ECB3-5A17-49DF-D3C07735E23C}"/>
          </ac:spMkLst>
        </pc:spChg>
        <pc:spChg chg="mod">
          <ac:chgData name="David Vanegas Forero" userId="302928b5-ba69-4c2b-ac4d-848ef13114d6" providerId="ADAL" clId="{5F1991C1-B21D-40D0-851E-5592A6DF6EBC}" dt="2024-10-28T19:31:04.812" v="3814" actId="1076"/>
          <ac:spMkLst>
            <pc:docMk/>
            <pc:sldMk cId="222812516" sldId="376"/>
            <ac:spMk id="24" creationId="{7E48951B-4CE7-20C9-69BA-557F4A75E0E9}"/>
          </ac:spMkLst>
        </pc:spChg>
        <pc:spChg chg="mod">
          <ac:chgData name="David Vanegas Forero" userId="302928b5-ba69-4c2b-ac4d-848ef13114d6" providerId="ADAL" clId="{5F1991C1-B21D-40D0-851E-5592A6DF6EBC}" dt="2024-10-28T19:30:35.859" v="3802" actId="14100"/>
          <ac:spMkLst>
            <pc:docMk/>
            <pc:sldMk cId="222812516" sldId="376"/>
            <ac:spMk id="27" creationId="{C483FFCC-EFA4-5B21-B5FE-0874AA20F1A1}"/>
          </ac:spMkLst>
        </pc:spChg>
        <pc:grpChg chg="mod">
          <ac:chgData name="David Vanegas Forero" userId="302928b5-ba69-4c2b-ac4d-848ef13114d6" providerId="ADAL" clId="{5F1991C1-B21D-40D0-851E-5592A6DF6EBC}" dt="2024-10-28T19:31:09.138" v="3816" actId="1076"/>
          <ac:grpSpMkLst>
            <pc:docMk/>
            <pc:sldMk cId="222812516" sldId="376"/>
            <ac:grpSpMk id="29" creationId="{A98AFF71-9255-08F4-3401-6EF4D579CF37}"/>
          </ac:grpSpMkLst>
        </pc:grpChg>
      </pc:sldChg>
      <pc:sldChg chg="addSp modSp mod modAnim">
        <pc:chgData name="David Vanegas Forero" userId="302928b5-ba69-4c2b-ac4d-848ef13114d6" providerId="ADAL" clId="{5F1991C1-B21D-40D0-851E-5592A6DF6EBC}" dt="2024-10-28T20:19:37.667" v="4170"/>
        <pc:sldMkLst>
          <pc:docMk/>
          <pc:sldMk cId="3621403160" sldId="377"/>
        </pc:sldMkLst>
        <pc:spChg chg="mod">
          <ac:chgData name="David Vanegas Forero" userId="302928b5-ba69-4c2b-ac4d-848ef13114d6" providerId="ADAL" clId="{5F1991C1-B21D-40D0-851E-5592A6DF6EBC}" dt="2024-10-27T03:08:47.821" v="1568" actId="207"/>
          <ac:spMkLst>
            <pc:docMk/>
            <pc:sldMk cId="3621403160" sldId="377"/>
            <ac:spMk id="2" creationId="{EC55197B-3784-72E2-E1B9-4C59AFAF86B9}"/>
          </ac:spMkLst>
        </pc:spChg>
        <pc:spChg chg="add mod">
          <ac:chgData name="David Vanegas Forero" userId="302928b5-ba69-4c2b-ac4d-848ef13114d6" providerId="ADAL" clId="{5F1991C1-B21D-40D0-851E-5592A6DF6EBC}" dt="2024-10-27T03:07:06.539" v="1524" actId="1076"/>
          <ac:spMkLst>
            <pc:docMk/>
            <pc:sldMk cId="3621403160" sldId="377"/>
            <ac:spMk id="3" creationId="{AE95304E-B8CB-9008-3083-91BA7353B698}"/>
          </ac:spMkLst>
        </pc:spChg>
        <pc:spChg chg="add mod">
          <ac:chgData name="David Vanegas Forero" userId="302928b5-ba69-4c2b-ac4d-848ef13114d6" providerId="ADAL" clId="{5F1991C1-B21D-40D0-851E-5592A6DF6EBC}" dt="2024-10-27T03:07:55.136" v="1554" actId="20577"/>
          <ac:spMkLst>
            <pc:docMk/>
            <pc:sldMk cId="3621403160" sldId="377"/>
            <ac:spMk id="7" creationId="{E9656D98-9720-B3E2-857C-B931D1C93BF2}"/>
          </ac:spMkLst>
        </pc:spChg>
        <pc:spChg chg="add mod">
          <ac:chgData name="David Vanegas Forero" userId="302928b5-ba69-4c2b-ac4d-848ef13114d6" providerId="ADAL" clId="{5F1991C1-B21D-40D0-851E-5592A6DF6EBC}" dt="2024-10-28T20:19:33.059" v="4169" actId="14100"/>
          <ac:spMkLst>
            <pc:docMk/>
            <pc:sldMk cId="3621403160" sldId="377"/>
            <ac:spMk id="8" creationId="{613F7DBC-F30E-BF72-4093-6E5D269BED58}"/>
          </ac:spMkLst>
        </pc:spChg>
      </pc:sldChg>
      <pc:sldChg chg="addSp modSp mod modAnim">
        <pc:chgData name="David Vanegas Forero" userId="302928b5-ba69-4c2b-ac4d-848ef13114d6" providerId="ADAL" clId="{5F1991C1-B21D-40D0-851E-5592A6DF6EBC}" dt="2024-10-28T20:15:41.791" v="4140" actId="20577"/>
        <pc:sldMkLst>
          <pc:docMk/>
          <pc:sldMk cId="3674385367" sldId="378"/>
        </pc:sldMkLst>
        <pc:spChg chg="mod">
          <ac:chgData name="David Vanegas Forero" userId="302928b5-ba69-4c2b-ac4d-848ef13114d6" providerId="ADAL" clId="{5F1991C1-B21D-40D0-851E-5592A6DF6EBC}" dt="2024-10-28T20:08:01.519" v="3976" actId="14100"/>
          <ac:spMkLst>
            <pc:docMk/>
            <pc:sldMk cId="3674385367" sldId="378"/>
            <ac:spMk id="2" creationId="{3E092687-EB18-C505-272B-C1F38D95474B}"/>
          </ac:spMkLst>
        </pc:spChg>
        <pc:spChg chg="add mod">
          <ac:chgData name="David Vanegas Forero" userId="302928b5-ba69-4c2b-ac4d-848ef13114d6" providerId="ADAL" clId="{5F1991C1-B21D-40D0-851E-5592A6DF6EBC}" dt="2024-10-28T20:14:04.508" v="4121" actId="1076"/>
          <ac:spMkLst>
            <pc:docMk/>
            <pc:sldMk cId="3674385367" sldId="378"/>
            <ac:spMk id="3" creationId="{0AA15D29-01F7-AAE5-6FEE-B3FA3B9E227A}"/>
          </ac:spMkLst>
        </pc:spChg>
        <pc:spChg chg="add mod">
          <ac:chgData name="David Vanegas Forero" userId="302928b5-ba69-4c2b-ac4d-848ef13114d6" providerId="ADAL" clId="{5F1991C1-B21D-40D0-851E-5592A6DF6EBC}" dt="2024-10-28T20:08:23.003" v="3980" actId="1076"/>
          <ac:spMkLst>
            <pc:docMk/>
            <pc:sldMk cId="3674385367" sldId="378"/>
            <ac:spMk id="8" creationId="{8872153B-E319-4B05-0BCF-EC393C5AF074}"/>
          </ac:spMkLst>
        </pc:spChg>
        <pc:spChg chg="add mod">
          <ac:chgData name="David Vanegas Forero" userId="302928b5-ba69-4c2b-ac4d-848ef13114d6" providerId="ADAL" clId="{5F1991C1-B21D-40D0-851E-5592A6DF6EBC}" dt="2024-10-28T20:15:41.791" v="4140" actId="20577"/>
          <ac:spMkLst>
            <pc:docMk/>
            <pc:sldMk cId="3674385367" sldId="378"/>
            <ac:spMk id="10" creationId="{884A409E-0883-32D6-C4DF-AA53B5D2CB1C}"/>
          </ac:spMkLst>
        </pc:spChg>
        <pc:spChg chg="add">
          <ac:chgData name="David Vanegas Forero" userId="302928b5-ba69-4c2b-ac4d-848ef13114d6" providerId="ADAL" clId="{5F1991C1-B21D-40D0-851E-5592A6DF6EBC}" dt="2024-10-27T00:34:27.872" v="728"/>
          <ac:spMkLst>
            <pc:docMk/>
            <pc:sldMk cId="3674385367" sldId="378"/>
            <ac:spMk id="10" creationId="{9DC77331-A0A1-7C14-564C-2BC768E933CA}"/>
          </ac:spMkLst>
        </pc:spChg>
        <pc:spChg chg="mod">
          <ac:chgData name="David Vanegas Forero" userId="302928b5-ba69-4c2b-ac4d-848ef13114d6" providerId="ADAL" clId="{5F1991C1-B21D-40D0-851E-5592A6DF6EBC}" dt="2024-10-28T20:02:02.119" v="3942" actId="1076"/>
          <ac:spMkLst>
            <pc:docMk/>
            <pc:sldMk cId="3674385367" sldId="378"/>
            <ac:spMk id="12" creationId="{F874B41D-CAB6-ACC8-1E57-58331B45D2C4}"/>
          </ac:spMkLst>
        </pc:spChg>
        <pc:spChg chg="add">
          <ac:chgData name="David Vanegas Forero" userId="302928b5-ba69-4c2b-ac4d-848ef13114d6" providerId="ADAL" clId="{5F1991C1-B21D-40D0-851E-5592A6DF6EBC}" dt="2024-10-27T00:34:33.731" v="730"/>
          <ac:spMkLst>
            <pc:docMk/>
            <pc:sldMk cId="3674385367" sldId="378"/>
            <ac:spMk id="13" creationId="{60599BAA-2610-8B6F-AD43-1605AB061500}"/>
          </ac:spMkLst>
        </pc:spChg>
        <pc:spChg chg="add">
          <ac:chgData name="David Vanegas Forero" userId="302928b5-ba69-4c2b-ac4d-848ef13114d6" providerId="ADAL" clId="{5F1991C1-B21D-40D0-851E-5592A6DF6EBC}" dt="2024-10-27T00:34:49.947" v="734"/>
          <ac:spMkLst>
            <pc:docMk/>
            <pc:sldMk cId="3674385367" sldId="378"/>
            <ac:spMk id="14" creationId="{C78E741E-F4A8-9C4C-225C-2C274BBC05AE}"/>
          </ac:spMkLst>
        </pc:spChg>
        <pc:picChg chg="add mod">
          <ac:chgData name="David Vanegas Forero" userId="302928b5-ba69-4c2b-ac4d-848ef13114d6" providerId="ADAL" clId="{5F1991C1-B21D-40D0-851E-5592A6DF6EBC}" dt="2024-10-28T20:08:13.954" v="3979" actId="1076"/>
          <ac:picMkLst>
            <pc:docMk/>
            <pc:sldMk cId="3674385367" sldId="378"/>
            <ac:picMk id="4" creationId="{259D3891-E9E2-4882-118A-4CCAA1453D65}"/>
          </ac:picMkLst>
        </pc:picChg>
        <pc:picChg chg="mod">
          <ac:chgData name="David Vanegas Forero" userId="302928b5-ba69-4c2b-ac4d-848ef13114d6" providerId="ADAL" clId="{5F1991C1-B21D-40D0-851E-5592A6DF6EBC}" dt="2024-10-28T20:01:39.265" v="3940" actId="1076"/>
          <ac:picMkLst>
            <pc:docMk/>
            <pc:sldMk cId="3674385367" sldId="378"/>
            <ac:picMk id="9" creationId="{09A2B584-D700-3CCC-9F4E-E9112B976C00}"/>
          </ac:picMkLst>
        </pc:picChg>
        <pc:picChg chg="mod">
          <ac:chgData name="David Vanegas Forero" userId="302928b5-ba69-4c2b-ac4d-848ef13114d6" providerId="ADAL" clId="{5F1991C1-B21D-40D0-851E-5592A6DF6EBC}" dt="2024-10-28T20:01:32.887" v="3938" actId="1038"/>
          <ac:picMkLst>
            <pc:docMk/>
            <pc:sldMk cId="3674385367" sldId="378"/>
            <ac:picMk id="11" creationId="{FF99BEE0-192D-80EB-38E7-C67E7A682043}"/>
          </ac:picMkLst>
        </pc:picChg>
      </pc:sldChg>
      <pc:sldChg chg="addSp delSp modSp mod">
        <pc:chgData name="David Vanegas Forero" userId="302928b5-ba69-4c2b-ac4d-848ef13114d6" providerId="ADAL" clId="{5F1991C1-B21D-40D0-851E-5592A6DF6EBC}" dt="2024-10-29T02:02:37.804" v="4748" actId="1076"/>
        <pc:sldMkLst>
          <pc:docMk/>
          <pc:sldMk cId="3934819994" sldId="379"/>
        </pc:sldMkLst>
        <pc:spChg chg="add mod">
          <ac:chgData name="David Vanegas Forero" userId="302928b5-ba69-4c2b-ac4d-848ef13114d6" providerId="ADAL" clId="{5F1991C1-B21D-40D0-851E-5592A6DF6EBC}" dt="2024-10-26T21:57:22.890" v="221" actId="34135"/>
          <ac:spMkLst>
            <pc:docMk/>
            <pc:sldMk cId="3934819994" sldId="379"/>
            <ac:spMk id="8" creationId="{F5A35A44-474F-EF07-3189-B06726708FAA}"/>
          </ac:spMkLst>
        </pc:spChg>
        <pc:spChg chg="add mod">
          <ac:chgData name="David Vanegas Forero" userId="302928b5-ba69-4c2b-ac4d-848ef13114d6" providerId="ADAL" clId="{5F1991C1-B21D-40D0-851E-5592A6DF6EBC}" dt="2024-10-26T21:57:27.928" v="222" actId="34135"/>
          <ac:spMkLst>
            <pc:docMk/>
            <pc:sldMk cId="3934819994" sldId="379"/>
            <ac:spMk id="10" creationId="{107D9220-4D01-D8FA-5B41-79F357164406}"/>
          </ac:spMkLst>
        </pc:spChg>
        <pc:spChg chg="add mod">
          <ac:chgData name="David Vanegas Forero" userId="302928b5-ba69-4c2b-ac4d-848ef13114d6" providerId="ADAL" clId="{5F1991C1-B21D-40D0-851E-5592A6DF6EBC}" dt="2024-10-29T02:02:33.354" v="4747" actId="1076"/>
          <ac:spMkLst>
            <pc:docMk/>
            <pc:sldMk cId="3934819994" sldId="379"/>
            <ac:spMk id="16" creationId="{2BA56FBE-209F-548A-71C6-CDFE04B3AA10}"/>
          </ac:spMkLst>
        </pc:spChg>
        <pc:spChg chg="add mod">
          <ac:chgData name="David Vanegas Forero" userId="302928b5-ba69-4c2b-ac4d-848ef13114d6" providerId="ADAL" clId="{5F1991C1-B21D-40D0-851E-5592A6DF6EBC}" dt="2024-10-29T02:02:37.804" v="4748" actId="1076"/>
          <ac:spMkLst>
            <pc:docMk/>
            <pc:sldMk cId="3934819994" sldId="379"/>
            <ac:spMk id="17" creationId="{765F902A-8B88-6C2A-3C7B-2C6B593668D5}"/>
          </ac:spMkLst>
        </pc:spChg>
        <pc:spChg chg="add mod">
          <ac:chgData name="David Vanegas Forero" userId="302928b5-ba69-4c2b-ac4d-848ef13114d6" providerId="ADAL" clId="{5F1991C1-B21D-40D0-851E-5592A6DF6EBC}" dt="2024-10-26T22:03:12.765" v="258" actId="20577"/>
          <ac:spMkLst>
            <pc:docMk/>
            <pc:sldMk cId="3934819994" sldId="379"/>
            <ac:spMk id="18" creationId="{8CE24C2A-E887-3032-C195-318B1B79B192}"/>
          </ac:spMkLst>
        </pc:spChg>
        <pc:spChg chg="add del mod">
          <ac:chgData name="David Vanegas Forero" userId="302928b5-ba69-4c2b-ac4d-848ef13114d6" providerId="ADAL" clId="{5F1991C1-B21D-40D0-851E-5592A6DF6EBC}" dt="2024-10-28T19:56:20.679" v="3877" actId="11529"/>
          <ac:spMkLst>
            <pc:docMk/>
            <pc:sldMk cId="3934819994" sldId="379"/>
            <ac:spMk id="19" creationId="{FB325A94-17FE-7DD5-1A99-4C35FFB9E76E}"/>
          </ac:spMkLst>
        </pc:spChg>
        <pc:spChg chg="add mod">
          <ac:chgData name="David Vanegas Forero" userId="302928b5-ba69-4c2b-ac4d-848ef13114d6" providerId="ADAL" clId="{5F1991C1-B21D-40D0-851E-5592A6DF6EBC}" dt="2024-10-28T19:57:35.927" v="3897" actId="13822"/>
          <ac:spMkLst>
            <pc:docMk/>
            <pc:sldMk cId="3934819994" sldId="379"/>
            <ac:spMk id="21" creationId="{1650BE24-44B0-81DB-06D0-C38535247BD7}"/>
          </ac:spMkLst>
        </pc:spChg>
        <pc:spChg chg="add mod">
          <ac:chgData name="David Vanegas Forero" userId="302928b5-ba69-4c2b-ac4d-848ef13114d6" providerId="ADAL" clId="{5F1991C1-B21D-40D0-851E-5592A6DF6EBC}" dt="2024-10-26T22:08:49.128" v="294" actId="1035"/>
          <ac:spMkLst>
            <pc:docMk/>
            <pc:sldMk cId="3934819994" sldId="379"/>
            <ac:spMk id="25" creationId="{920A96ED-CFD2-4A1B-A97D-09C0B65CDB34}"/>
          </ac:spMkLst>
        </pc:spChg>
        <pc:spChg chg="add mod">
          <ac:chgData name="David Vanegas Forero" userId="302928b5-ba69-4c2b-ac4d-848ef13114d6" providerId="ADAL" clId="{5F1991C1-B21D-40D0-851E-5592A6DF6EBC}" dt="2024-10-26T22:12:01.724" v="314" actId="34135"/>
          <ac:spMkLst>
            <pc:docMk/>
            <pc:sldMk cId="3934819994" sldId="379"/>
            <ac:spMk id="30" creationId="{A7CE2D1C-5864-DA44-BCAB-A6B4D8EEDD9B}"/>
          </ac:spMkLst>
        </pc:spChg>
        <pc:spChg chg="add mod">
          <ac:chgData name="David Vanegas Forero" userId="302928b5-ba69-4c2b-ac4d-848ef13114d6" providerId="ADAL" clId="{5F1991C1-B21D-40D0-851E-5592A6DF6EBC}" dt="2024-10-26T22:14:06.215" v="333" actId="20577"/>
          <ac:spMkLst>
            <pc:docMk/>
            <pc:sldMk cId="3934819994" sldId="379"/>
            <ac:spMk id="32" creationId="{2EE9F94F-4166-1CA5-E9B2-9D3DABDACC59}"/>
          </ac:spMkLst>
        </pc:spChg>
        <pc:spChg chg="add mod">
          <ac:chgData name="David Vanegas Forero" userId="302928b5-ba69-4c2b-ac4d-848ef13114d6" providerId="ADAL" clId="{5F1991C1-B21D-40D0-851E-5592A6DF6EBC}" dt="2024-10-26T22:17:02.118" v="344" actId="1076"/>
          <ac:spMkLst>
            <pc:docMk/>
            <pc:sldMk cId="3934819994" sldId="379"/>
            <ac:spMk id="38" creationId="{27345222-B328-CE34-6A4C-8DD35185AF70}"/>
          </ac:spMkLst>
        </pc:spChg>
        <pc:spChg chg="add del mod">
          <ac:chgData name="David Vanegas Forero" userId="302928b5-ba69-4c2b-ac4d-848ef13114d6" providerId="ADAL" clId="{5F1991C1-B21D-40D0-851E-5592A6DF6EBC}" dt="2024-10-26T22:23:05.658" v="369" actId="207"/>
          <ac:spMkLst>
            <pc:docMk/>
            <pc:sldMk cId="3934819994" sldId="379"/>
            <ac:spMk id="39" creationId="{1EB646ED-305B-BA55-FADD-9722F5A75B64}"/>
          </ac:spMkLst>
        </pc:spChg>
        <pc:spChg chg="add mod">
          <ac:chgData name="David Vanegas Forero" userId="302928b5-ba69-4c2b-ac4d-848ef13114d6" providerId="ADAL" clId="{5F1991C1-B21D-40D0-851E-5592A6DF6EBC}" dt="2024-10-26T22:17:42.040" v="362" actId="1038"/>
          <ac:spMkLst>
            <pc:docMk/>
            <pc:sldMk cId="3934819994" sldId="379"/>
            <ac:spMk id="40" creationId="{A98AE40F-161A-7DF1-0B3F-2FF19FCA4570}"/>
          </ac:spMkLst>
        </pc:spChg>
        <pc:spChg chg="add mod">
          <ac:chgData name="David Vanegas Forero" userId="302928b5-ba69-4c2b-ac4d-848ef13114d6" providerId="ADAL" clId="{5F1991C1-B21D-40D0-851E-5592A6DF6EBC}" dt="2024-10-26T22:17:54.699" v="364" actId="1076"/>
          <ac:spMkLst>
            <pc:docMk/>
            <pc:sldMk cId="3934819994" sldId="379"/>
            <ac:spMk id="41" creationId="{3309FE02-F8DB-C24A-7B8E-72ACC6283126}"/>
          </ac:spMkLst>
        </pc:spChg>
        <pc:spChg chg="add mod">
          <ac:chgData name="David Vanegas Forero" userId="302928b5-ba69-4c2b-ac4d-848ef13114d6" providerId="ADAL" clId="{5F1991C1-B21D-40D0-851E-5592A6DF6EBC}" dt="2024-10-26T22:23:31.149" v="372" actId="207"/>
          <ac:spMkLst>
            <pc:docMk/>
            <pc:sldMk cId="3934819994" sldId="379"/>
            <ac:spMk id="42" creationId="{9916B62F-F42D-38A8-8527-4A1C247499CA}"/>
          </ac:spMkLst>
        </pc:spChg>
        <pc:spChg chg="add mod">
          <ac:chgData name="David Vanegas Forero" userId="302928b5-ba69-4c2b-ac4d-848ef13114d6" providerId="ADAL" clId="{5F1991C1-B21D-40D0-851E-5592A6DF6EBC}" dt="2024-10-27T03:23:59.123" v="1641" actId="1076"/>
          <ac:spMkLst>
            <pc:docMk/>
            <pc:sldMk cId="3934819994" sldId="379"/>
            <ac:spMk id="43" creationId="{80991400-41F4-D8A4-7B56-BBE519D93690}"/>
          </ac:spMkLst>
        </pc:spChg>
        <pc:grpChg chg="add mod">
          <ac:chgData name="David Vanegas Forero" userId="302928b5-ba69-4c2b-ac4d-848ef13114d6" providerId="ADAL" clId="{5F1991C1-B21D-40D0-851E-5592A6DF6EBC}" dt="2024-10-26T21:57:22.890" v="221" actId="34135"/>
          <ac:grpSpMkLst>
            <pc:docMk/>
            <pc:sldMk cId="3934819994" sldId="379"/>
            <ac:grpSpMk id="11" creationId="{D92FAD20-53DB-1509-3C79-A2CFB6F01BEE}"/>
          </ac:grpSpMkLst>
        </pc:grpChg>
        <pc:grpChg chg="add mod">
          <ac:chgData name="David Vanegas Forero" userId="302928b5-ba69-4c2b-ac4d-848ef13114d6" providerId="ADAL" clId="{5F1991C1-B21D-40D0-851E-5592A6DF6EBC}" dt="2024-10-26T21:57:27.928" v="222" actId="34135"/>
          <ac:grpSpMkLst>
            <pc:docMk/>
            <pc:sldMk cId="3934819994" sldId="379"/>
            <ac:grpSpMk id="12" creationId="{A8A54403-4285-8F94-9076-C2485B8CC95F}"/>
          </ac:grpSpMkLst>
        </pc:grpChg>
        <pc:picChg chg="mod">
          <ac:chgData name="David Vanegas Forero" userId="302928b5-ba69-4c2b-ac4d-848ef13114d6" providerId="ADAL" clId="{5F1991C1-B21D-40D0-851E-5592A6DF6EBC}" dt="2024-10-26T21:54:01.573" v="202" actId="34135"/>
          <ac:picMkLst>
            <pc:docMk/>
            <pc:sldMk cId="3934819994" sldId="379"/>
            <ac:picMk id="9" creationId="{30CFF26A-8924-7466-1893-93070B6EAAC1}"/>
          </ac:picMkLst>
        </pc:picChg>
        <pc:cxnChg chg="add mod">
          <ac:chgData name="David Vanegas Forero" userId="302928b5-ba69-4c2b-ac4d-848ef13114d6" providerId="ADAL" clId="{5F1991C1-B21D-40D0-851E-5592A6DF6EBC}" dt="2024-10-26T21:57:22.890" v="221" actId="34135"/>
          <ac:cxnSpMkLst>
            <pc:docMk/>
            <pc:sldMk cId="3934819994" sldId="379"/>
            <ac:cxnSpMk id="6" creationId="{4986B8E2-8DE8-CA0F-87F8-CAEA507C94B1}"/>
          </ac:cxnSpMkLst>
        </pc:cxnChg>
        <pc:cxnChg chg="add mod">
          <ac:chgData name="David Vanegas Forero" userId="302928b5-ba69-4c2b-ac4d-848ef13114d6" providerId="ADAL" clId="{5F1991C1-B21D-40D0-851E-5592A6DF6EBC}" dt="2024-10-26T21:57:27.928" v="222" actId="34135"/>
          <ac:cxnSpMkLst>
            <pc:docMk/>
            <pc:sldMk cId="3934819994" sldId="379"/>
            <ac:cxnSpMk id="7" creationId="{DF5D5D51-D6BA-B183-8432-EDB6DA3C083A}"/>
          </ac:cxnSpMkLst>
        </pc:cxnChg>
        <pc:cxnChg chg="add mod">
          <ac:chgData name="David Vanegas Forero" userId="302928b5-ba69-4c2b-ac4d-848ef13114d6" providerId="ADAL" clId="{5F1991C1-B21D-40D0-851E-5592A6DF6EBC}" dt="2024-10-26T21:59:02.256" v="229" actId="34135"/>
          <ac:cxnSpMkLst>
            <pc:docMk/>
            <pc:sldMk cId="3934819994" sldId="379"/>
            <ac:cxnSpMk id="13" creationId="{820DC3C9-1FCE-52F8-46C3-36D66B97A00F}"/>
          </ac:cxnSpMkLst>
        </pc:cxnChg>
        <pc:cxnChg chg="add mod ord">
          <ac:chgData name="David Vanegas Forero" userId="302928b5-ba69-4c2b-ac4d-848ef13114d6" providerId="ADAL" clId="{5F1991C1-B21D-40D0-851E-5592A6DF6EBC}" dt="2024-10-26T22:12:23.704" v="317" actId="34135"/>
          <ac:cxnSpMkLst>
            <pc:docMk/>
            <pc:sldMk cId="3934819994" sldId="379"/>
            <ac:cxnSpMk id="14" creationId="{4BD5F5D3-700F-E360-1810-F2EB89634B3C}"/>
          </ac:cxnSpMkLst>
        </pc:cxnChg>
        <pc:cxnChg chg="add mod">
          <ac:chgData name="David Vanegas Forero" userId="302928b5-ba69-4c2b-ac4d-848ef13114d6" providerId="ADAL" clId="{5F1991C1-B21D-40D0-851E-5592A6DF6EBC}" dt="2024-10-26T21:59:09.806" v="231" actId="34135"/>
          <ac:cxnSpMkLst>
            <pc:docMk/>
            <pc:sldMk cId="3934819994" sldId="379"/>
            <ac:cxnSpMk id="15" creationId="{5F6F2B70-0ACD-AEED-5328-1E70370564EC}"/>
          </ac:cxnSpMkLst>
        </pc:cxnChg>
        <pc:cxnChg chg="add mod">
          <ac:chgData name="David Vanegas Forero" userId="302928b5-ba69-4c2b-ac4d-848ef13114d6" providerId="ADAL" clId="{5F1991C1-B21D-40D0-851E-5592A6DF6EBC}" dt="2024-10-26T22:14:49.166" v="334" actId="693"/>
          <ac:cxnSpMkLst>
            <pc:docMk/>
            <pc:sldMk cId="3934819994" sldId="379"/>
            <ac:cxnSpMk id="20" creationId="{B12F5129-7E53-D7CA-76CE-07DD814E5173}"/>
          </ac:cxnSpMkLst>
        </pc:cxnChg>
        <pc:cxnChg chg="add mod">
          <ac:chgData name="David Vanegas Forero" userId="302928b5-ba69-4c2b-ac4d-848ef13114d6" providerId="ADAL" clId="{5F1991C1-B21D-40D0-851E-5592A6DF6EBC}" dt="2024-10-26T22:14:57.508" v="335" actId="693"/>
          <ac:cxnSpMkLst>
            <pc:docMk/>
            <pc:sldMk cId="3934819994" sldId="379"/>
            <ac:cxnSpMk id="31" creationId="{5A7245A6-C237-6DA5-BE46-12120E15C2A0}"/>
          </ac:cxnSpMkLst>
        </pc:cxnChg>
        <pc:cxnChg chg="add mod">
          <ac:chgData name="David Vanegas Forero" userId="302928b5-ba69-4c2b-ac4d-848ef13114d6" providerId="ADAL" clId="{5F1991C1-B21D-40D0-851E-5592A6DF6EBC}" dt="2024-10-26T22:16:03.680" v="342" actId="14100"/>
          <ac:cxnSpMkLst>
            <pc:docMk/>
            <pc:sldMk cId="3934819994" sldId="379"/>
            <ac:cxnSpMk id="33" creationId="{D777A928-B137-F26E-B406-5D5E8E0D3529}"/>
          </ac:cxnSpMkLst>
        </pc:cxnChg>
      </pc:sldChg>
      <pc:sldChg chg="addSp delSp modSp add mod">
        <pc:chgData name="David Vanegas Forero" userId="302928b5-ba69-4c2b-ac4d-848ef13114d6" providerId="ADAL" clId="{5F1991C1-B21D-40D0-851E-5592A6DF6EBC}" dt="2024-10-29T02:18:35.717" v="4906" actId="14100"/>
        <pc:sldMkLst>
          <pc:docMk/>
          <pc:sldMk cId="3404578943" sldId="380"/>
        </pc:sldMkLst>
        <pc:spChg chg="mod">
          <ac:chgData name="David Vanegas Forero" userId="302928b5-ba69-4c2b-ac4d-848ef13114d6" providerId="ADAL" clId="{5F1991C1-B21D-40D0-851E-5592A6DF6EBC}" dt="2024-10-29T02:18:08.206" v="4901" actId="113"/>
          <ac:spMkLst>
            <pc:docMk/>
            <pc:sldMk cId="3404578943" sldId="380"/>
            <ac:spMk id="2" creationId="{848EF99C-B4BC-E213-CF96-34F07890A365}"/>
          </ac:spMkLst>
        </pc:spChg>
        <pc:spChg chg="mod">
          <ac:chgData name="David Vanegas Forero" userId="302928b5-ba69-4c2b-ac4d-848ef13114d6" providerId="ADAL" clId="{5F1991C1-B21D-40D0-851E-5592A6DF6EBC}" dt="2024-10-29T02:18:08.206" v="4901" actId="113"/>
          <ac:spMkLst>
            <pc:docMk/>
            <pc:sldMk cId="3404578943" sldId="380"/>
            <ac:spMk id="5" creationId="{2932EBD4-21B3-2A71-3841-ECF8F476D80D}"/>
          </ac:spMkLst>
        </pc:spChg>
        <pc:spChg chg="mod">
          <ac:chgData name="David Vanegas Forero" userId="302928b5-ba69-4c2b-ac4d-848ef13114d6" providerId="ADAL" clId="{5F1991C1-B21D-40D0-851E-5592A6DF6EBC}" dt="2024-10-29T02:18:08.206" v="4901" actId="113"/>
          <ac:spMkLst>
            <pc:docMk/>
            <pc:sldMk cId="3404578943" sldId="380"/>
            <ac:spMk id="6" creationId="{FAD38A5C-98C3-4330-CC86-4E97C27FAB0E}"/>
          </ac:spMkLst>
        </pc:spChg>
        <pc:spChg chg="mod">
          <ac:chgData name="David Vanegas Forero" userId="302928b5-ba69-4c2b-ac4d-848ef13114d6" providerId="ADAL" clId="{5F1991C1-B21D-40D0-851E-5592A6DF6EBC}" dt="2024-10-29T02:18:08.206" v="4901" actId="113"/>
          <ac:spMkLst>
            <pc:docMk/>
            <pc:sldMk cId="3404578943" sldId="380"/>
            <ac:spMk id="7" creationId="{CAFD7F69-4159-7F1C-98A1-8E412225D969}"/>
          </ac:spMkLst>
        </pc:spChg>
        <pc:spChg chg="add mod">
          <ac:chgData name="David Vanegas Forero" userId="302928b5-ba69-4c2b-ac4d-848ef13114d6" providerId="ADAL" clId="{5F1991C1-B21D-40D0-851E-5592A6DF6EBC}" dt="2024-10-29T02:18:08.206" v="4901" actId="113"/>
          <ac:spMkLst>
            <pc:docMk/>
            <pc:sldMk cId="3404578943" sldId="380"/>
            <ac:spMk id="8" creationId="{5368B5E8-4AF2-D8A5-180C-66E434E3FCB6}"/>
          </ac:spMkLst>
        </pc:spChg>
        <pc:spChg chg="add mod">
          <ac:chgData name="David Vanegas Forero" userId="302928b5-ba69-4c2b-ac4d-848ef13114d6" providerId="ADAL" clId="{5F1991C1-B21D-40D0-851E-5592A6DF6EBC}" dt="2024-10-29T02:18:08.206" v="4901" actId="113"/>
          <ac:spMkLst>
            <pc:docMk/>
            <pc:sldMk cId="3404578943" sldId="380"/>
            <ac:spMk id="10" creationId="{2DE85EF7-33DE-8518-4AAF-1DC1E2DB440D}"/>
          </ac:spMkLst>
        </pc:spChg>
        <pc:spChg chg="add mod">
          <ac:chgData name="David Vanegas Forero" userId="302928b5-ba69-4c2b-ac4d-848ef13114d6" providerId="ADAL" clId="{5F1991C1-B21D-40D0-851E-5592A6DF6EBC}" dt="2024-10-29T02:18:35.717" v="4906" actId="14100"/>
          <ac:spMkLst>
            <pc:docMk/>
            <pc:sldMk cId="3404578943" sldId="380"/>
            <ac:spMk id="11" creationId="{3E321DAB-B331-9D94-AD3F-4A5D8A46A264}"/>
          </ac:spMkLst>
        </pc:spChg>
        <pc:picChg chg="add mod">
          <ac:chgData name="David Vanegas Forero" userId="302928b5-ba69-4c2b-ac4d-848ef13114d6" providerId="ADAL" clId="{5F1991C1-B21D-40D0-851E-5592A6DF6EBC}" dt="2024-10-26T21:50:24.824" v="174" actId="1440"/>
          <ac:picMkLst>
            <pc:docMk/>
            <pc:sldMk cId="3404578943" sldId="380"/>
            <ac:picMk id="4" creationId="{03D85EF6-9C09-4CAF-9DF5-5DE58013921A}"/>
          </ac:picMkLst>
        </pc:picChg>
        <pc:picChg chg="del">
          <ac:chgData name="David Vanegas Forero" userId="302928b5-ba69-4c2b-ac4d-848ef13114d6" providerId="ADAL" clId="{5F1991C1-B21D-40D0-851E-5592A6DF6EBC}" dt="2024-10-27T00:07:48.059" v="516" actId="478"/>
          <ac:picMkLst>
            <pc:docMk/>
            <pc:sldMk cId="3404578943" sldId="380"/>
            <ac:picMk id="9" creationId="{84A43AD0-7EB2-7004-0EFA-6248122BACD7}"/>
          </ac:picMkLst>
        </pc:picChg>
        <pc:picChg chg="add mod">
          <ac:chgData name="David Vanegas Forero" userId="302928b5-ba69-4c2b-ac4d-848ef13114d6" providerId="ADAL" clId="{5F1991C1-B21D-40D0-851E-5592A6DF6EBC}" dt="2024-10-29T02:17:20.209" v="4868" actId="14100"/>
          <ac:picMkLst>
            <pc:docMk/>
            <pc:sldMk cId="3404578943" sldId="380"/>
            <ac:picMk id="9" creationId="{AC3B77A9-D444-3C2C-C21B-0103AA38B239}"/>
          </ac:picMkLst>
        </pc:picChg>
        <pc:picChg chg="add del">
          <ac:chgData name="David Vanegas Forero" userId="302928b5-ba69-4c2b-ac4d-848ef13114d6" providerId="ADAL" clId="{5F1991C1-B21D-40D0-851E-5592A6DF6EBC}" dt="2024-10-26T21:49:14.393" v="172" actId="478"/>
          <ac:picMkLst>
            <pc:docMk/>
            <pc:sldMk cId="3404578943" sldId="380"/>
            <ac:picMk id="11" creationId="{B31ECE5B-924D-79ED-3817-A32469EBF77C}"/>
          </ac:picMkLst>
        </pc:picChg>
      </pc:sldChg>
      <pc:sldChg chg="addSp delSp modSp new mod modAnim">
        <pc:chgData name="David Vanegas Forero" userId="302928b5-ba69-4c2b-ac4d-848ef13114d6" providerId="ADAL" clId="{5F1991C1-B21D-40D0-851E-5592A6DF6EBC}" dt="2024-10-29T02:23:47.664" v="4954" actId="1076"/>
        <pc:sldMkLst>
          <pc:docMk/>
          <pc:sldMk cId="1865488082" sldId="381"/>
        </pc:sldMkLst>
        <pc:spChg chg="mod">
          <ac:chgData name="David Vanegas Forero" userId="302928b5-ba69-4c2b-ac4d-848ef13114d6" providerId="ADAL" clId="{5F1991C1-B21D-40D0-851E-5592A6DF6EBC}" dt="2024-10-27T00:59:47.660" v="1339" actId="207"/>
          <ac:spMkLst>
            <pc:docMk/>
            <pc:sldMk cId="1865488082" sldId="381"/>
            <ac:spMk id="2" creationId="{AE07DEEE-781B-E8EB-A58B-1A1F65B247D6}"/>
          </ac:spMkLst>
        </pc:spChg>
        <pc:spChg chg="add mod">
          <ac:chgData name="David Vanegas Forero" userId="302928b5-ba69-4c2b-ac4d-848ef13114d6" providerId="ADAL" clId="{5F1991C1-B21D-40D0-851E-5592A6DF6EBC}" dt="2024-10-29T02:00:10.674" v="4742" actId="1076"/>
          <ac:spMkLst>
            <pc:docMk/>
            <pc:sldMk cId="1865488082" sldId="381"/>
            <ac:spMk id="6" creationId="{0BD20CAB-A7B2-4FD0-B7AE-D97855C01208}"/>
          </ac:spMkLst>
        </pc:spChg>
        <pc:spChg chg="add mod">
          <ac:chgData name="David Vanegas Forero" userId="302928b5-ba69-4c2b-ac4d-848ef13114d6" providerId="ADAL" clId="{5F1991C1-B21D-40D0-851E-5592A6DF6EBC}" dt="2024-10-29T01:59:48.812" v="4736"/>
          <ac:spMkLst>
            <pc:docMk/>
            <pc:sldMk cId="1865488082" sldId="381"/>
            <ac:spMk id="7" creationId="{55065B3C-4F58-066A-A3CE-C4339411CAF5}"/>
          </ac:spMkLst>
        </pc:spChg>
        <pc:spChg chg="add mod">
          <ac:chgData name="David Vanegas Forero" userId="302928b5-ba69-4c2b-ac4d-848ef13114d6" providerId="ADAL" clId="{5F1991C1-B21D-40D0-851E-5592A6DF6EBC}" dt="2024-10-29T01:59:55.522" v="4739"/>
          <ac:spMkLst>
            <pc:docMk/>
            <pc:sldMk cId="1865488082" sldId="381"/>
            <ac:spMk id="8" creationId="{4FB50E33-091E-81CB-137B-059EA3A51016}"/>
          </ac:spMkLst>
        </pc:spChg>
        <pc:spChg chg="add mod">
          <ac:chgData name="David Vanegas Forero" userId="302928b5-ba69-4c2b-ac4d-848ef13114d6" providerId="ADAL" clId="{5F1991C1-B21D-40D0-851E-5592A6DF6EBC}" dt="2024-10-27T01:01:02.905" v="1351" actId="1076"/>
          <ac:spMkLst>
            <pc:docMk/>
            <pc:sldMk cId="1865488082" sldId="381"/>
            <ac:spMk id="10" creationId="{2A2A1040-D864-8F81-2216-7EF3363586AA}"/>
          </ac:spMkLst>
        </pc:spChg>
        <pc:spChg chg="add mod">
          <ac:chgData name="David Vanegas Forero" userId="302928b5-ba69-4c2b-ac4d-848ef13114d6" providerId="ADAL" clId="{5F1991C1-B21D-40D0-851E-5592A6DF6EBC}" dt="2024-10-27T01:04:20.482" v="1368" actId="14100"/>
          <ac:spMkLst>
            <pc:docMk/>
            <pc:sldMk cId="1865488082" sldId="381"/>
            <ac:spMk id="11" creationId="{BA1E5834-5488-4925-8D07-FB0A6461B142}"/>
          </ac:spMkLst>
        </pc:spChg>
        <pc:spChg chg="add mod">
          <ac:chgData name="David Vanegas Forero" userId="302928b5-ba69-4c2b-ac4d-848ef13114d6" providerId="ADAL" clId="{5F1991C1-B21D-40D0-851E-5592A6DF6EBC}" dt="2024-10-27T01:06:38.145" v="1377" actId="1076"/>
          <ac:spMkLst>
            <pc:docMk/>
            <pc:sldMk cId="1865488082" sldId="381"/>
            <ac:spMk id="18" creationId="{744106D3-18A7-25FB-2769-DC389735D52B}"/>
          </ac:spMkLst>
        </pc:spChg>
        <pc:spChg chg="add mod">
          <ac:chgData name="David Vanegas Forero" userId="302928b5-ba69-4c2b-ac4d-848ef13114d6" providerId="ADAL" clId="{5F1991C1-B21D-40D0-851E-5592A6DF6EBC}" dt="2024-10-27T03:11:39.938" v="1582" actId="14100"/>
          <ac:spMkLst>
            <pc:docMk/>
            <pc:sldMk cId="1865488082" sldId="381"/>
            <ac:spMk id="19" creationId="{F27BA9FD-182A-E3FF-6575-9C662A371A1E}"/>
          </ac:spMkLst>
        </pc:spChg>
        <pc:spChg chg="add mod">
          <ac:chgData name="David Vanegas Forero" userId="302928b5-ba69-4c2b-ac4d-848ef13114d6" providerId="ADAL" clId="{5F1991C1-B21D-40D0-851E-5592A6DF6EBC}" dt="2024-10-27T03:12:57.339" v="1594" actId="20577"/>
          <ac:spMkLst>
            <pc:docMk/>
            <pc:sldMk cId="1865488082" sldId="381"/>
            <ac:spMk id="21" creationId="{0E44D63D-6739-D82D-11BF-B5E8DDFCCF6D}"/>
          </ac:spMkLst>
        </pc:spChg>
        <pc:spChg chg="add mod">
          <ac:chgData name="David Vanegas Forero" userId="302928b5-ba69-4c2b-ac4d-848ef13114d6" providerId="ADAL" clId="{5F1991C1-B21D-40D0-851E-5592A6DF6EBC}" dt="2024-10-27T03:13:26.734" v="1597" actId="14100"/>
          <ac:spMkLst>
            <pc:docMk/>
            <pc:sldMk cId="1865488082" sldId="381"/>
            <ac:spMk id="22" creationId="{7113E37B-D127-FD0C-0501-4103EEF5CB92}"/>
          </ac:spMkLst>
        </pc:spChg>
        <pc:spChg chg="add mod">
          <ac:chgData name="David Vanegas Forero" userId="302928b5-ba69-4c2b-ac4d-848ef13114d6" providerId="ADAL" clId="{5F1991C1-B21D-40D0-851E-5592A6DF6EBC}" dt="2024-10-29T02:00:56.818" v="4745" actId="1076"/>
          <ac:spMkLst>
            <pc:docMk/>
            <pc:sldMk cId="1865488082" sldId="381"/>
            <ac:spMk id="24" creationId="{E8ACF688-8FE2-D072-B6FC-F25E75FE3302}"/>
          </ac:spMkLst>
        </pc:spChg>
        <pc:spChg chg="add mod">
          <ac:chgData name="David Vanegas Forero" userId="302928b5-ba69-4c2b-ac4d-848ef13114d6" providerId="ADAL" clId="{5F1991C1-B21D-40D0-851E-5592A6DF6EBC}" dt="2024-10-27T03:14:27.642" v="1606" actId="20577"/>
          <ac:spMkLst>
            <pc:docMk/>
            <pc:sldMk cId="1865488082" sldId="381"/>
            <ac:spMk id="25" creationId="{D9D81259-7240-6414-89D5-3E963774EA53}"/>
          </ac:spMkLst>
        </pc:spChg>
        <pc:spChg chg="add del mod ord">
          <ac:chgData name="David Vanegas Forero" userId="302928b5-ba69-4c2b-ac4d-848ef13114d6" providerId="ADAL" clId="{5F1991C1-B21D-40D0-851E-5592A6DF6EBC}" dt="2024-10-27T03:19:21.022" v="1632" actId="14100"/>
          <ac:spMkLst>
            <pc:docMk/>
            <pc:sldMk cId="1865488082" sldId="381"/>
            <ac:spMk id="26" creationId="{AB42C5AF-FFDB-6D06-B020-AAF3412A2783}"/>
          </ac:spMkLst>
        </pc:spChg>
        <pc:spChg chg="add mod">
          <ac:chgData name="David Vanegas Forero" userId="302928b5-ba69-4c2b-ac4d-848ef13114d6" providerId="ADAL" clId="{5F1991C1-B21D-40D0-851E-5592A6DF6EBC}" dt="2024-10-27T03:18:24.234" v="1625" actId="20577"/>
          <ac:spMkLst>
            <pc:docMk/>
            <pc:sldMk cId="1865488082" sldId="381"/>
            <ac:spMk id="27" creationId="{FE49A613-8944-2124-D01A-7CBD8366DC73}"/>
          </ac:spMkLst>
        </pc:spChg>
        <pc:spChg chg="add mod">
          <ac:chgData name="David Vanegas Forero" userId="302928b5-ba69-4c2b-ac4d-848ef13114d6" providerId="ADAL" clId="{5F1991C1-B21D-40D0-851E-5592A6DF6EBC}" dt="2024-10-29T02:23:13.295" v="4949" actId="1076"/>
          <ac:spMkLst>
            <pc:docMk/>
            <pc:sldMk cId="1865488082" sldId="381"/>
            <ac:spMk id="29" creationId="{74E28EE8-A742-F000-9DF3-9FFEE78CE9FF}"/>
          </ac:spMkLst>
        </pc:spChg>
        <pc:spChg chg="add mod">
          <ac:chgData name="David Vanegas Forero" userId="302928b5-ba69-4c2b-ac4d-848ef13114d6" providerId="ADAL" clId="{5F1991C1-B21D-40D0-851E-5592A6DF6EBC}" dt="2024-10-27T03:27:52.711" v="1652" actId="20577"/>
          <ac:spMkLst>
            <pc:docMk/>
            <pc:sldMk cId="1865488082" sldId="381"/>
            <ac:spMk id="30" creationId="{B310188C-A753-9695-7582-474E1916FEB0}"/>
          </ac:spMkLst>
        </pc:spChg>
        <pc:spChg chg="add mod">
          <ac:chgData name="David Vanegas Forero" userId="302928b5-ba69-4c2b-ac4d-848ef13114d6" providerId="ADAL" clId="{5F1991C1-B21D-40D0-851E-5592A6DF6EBC}" dt="2024-10-27T03:28:26.537" v="1656" actId="14100"/>
          <ac:spMkLst>
            <pc:docMk/>
            <pc:sldMk cId="1865488082" sldId="381"/>
            <ac:spMk id="31" creationId="{5267F0CF-1193-640A-1B2D-0742172F7343}"/>
          </ac:spMkLst>
        </pc:spChg>
        <pc:spChg chg="add mod">
          <ac:chgData name="David Vanegas Forero" userId="302928b5-ba69-4c2b-ac4d-848ef13114d6" providerId="ADAL" clId="{5F1991C1-B21D-40D0-851E-5592A6DF6EBC}" dt="2024-10-29T02:23:47.664" v="4954" actId="1076"/>
          <ac:spMkLst>
            <pc:docMk/>
            <pc:sldMk cId="1865488082" sldId="381"/>
            <ac:spMk id="32" creationId="{25716332-C825-687C-1C83-AB101933D588}"/>
          </ac:spMkLst>
        </pc:spChg>
        <pc:picChg chg="add del">
          <ac:chgData name="David Vanegas Forero" userId="302928b5-ba69-4c2b-ac4d-848ef13114d6" providerId="ADAL" clId="{5F1991C1-B21D-40D0-851E-5592A6DF6EBC}" dt="2024-10-27T01:00:16.701" v="1341" actId="22"/>
          <ac:picMkLst>
            <pc:docMk/>
            <pc:sldMk cId="1865488082" sldId="381"/>
            <ac:picMk id="7" creationId="{187B9316-8514-3CBA-EAE6-C5233611CE7E}"/>
          </ac:picMkLst>
        </pc:picChg>
        <pc:picChg chg="add mod">
          <ac:chgData name="David Vanegas Forero" userId="302928b5-ba69-4c2b-ac4d-848ef13114d6" providerId="ADAL" clId="{5F1991C1-B21D-40D0-851E-5592A6DF6EBC}" dt="2024-10-29T02:23:45.191" v="4953" actId="1076"/>
          <ac:picMkLst>
            <pc:docMk/>
            <pc:sldMk cId="1865488082" sldId="381"/>
            <ac:picMk id="9" creationId="{4D05E2BC-3296-EBF8-DC3A-E5394E2ADB2B}"/>
          </ac:picMkLst>
        </pc:picChg>
        <pc:picChg chg="add mod">
          <ac:chgData name="David Vanegas Forero" userId="302928b5-ba69-4c2b-ac4d-848ef13114d6" providerId="ADAL" clId="{5F1991C1-B21D-40D0-851E-5592A6DF6EBC}" dt="2024-10-29T02:00:39.218" v="4743"/>
          <ac:picMkLst>
            <pc:docMk/>
            <pc:sldMk cId="1865488082" sldId="381"/>
            <ac:picMk id="13" creationId="{A044693D-6575-6802-0F89-F10D3EACA5A1}"/>
          </ac:picMkLst>
        </pc:picChg>
        <pc:cxnChg chg="add mod">
          <ac:chgData name="David Vanegas Forero" userId="302928b5-ba69-4c2b-ac4d-848ef13114d6" providerId="ADAL" clId="{5F1991C1-B21D-40D0-851E-5592A6DF6EBC}" dt="2024-10-27T01:03:37.737" v="1360" actId="14100"/>
          <ac:cxnSpMkLst>
            <pc:docMk/>
            <pc:sldMk cId="1865488082" sldId="381"/>
            <ac:cxnSpMk id="12" creationId="{6F9C383F-09B2-749E-055F-B167D1EC9857}"/>
          </ac:cxnSpMkLst>
        </pc:cxnChg>
        <pc:cxnChg chg="add mod">
          <ac:chgData name="David Vanegas Forero" userId="302928b5-ba69-4c2b-ac4d-848ef13114d6" providerId="ADAL" clId="{5F1991C1-B21D-40D0-851E-5592A6DF6EBC}" dt="2024-10-27T01:03:47.149" v="1362" actId="1076"/>
          <ac:cxnSpMkLst>
            <pc:docMk/>
            <pc:sldMk cId="1865488082" sldId="381"/>
            <ac:cxnSpMk id="14" creationId="{DA6FF2CC-D09C-AF48-2606-058FE01AD7A2}"/>
          </ac:cxnSpMkLst>
        </pc:cxnChg>
        <pc:cxnChg chg="add mod ord">
          <ac:chgData name="David Vanegas Forero" userId="302928b5-ba69-4c2b-ac4d-848ef13114d6" providerId="ADAL" clId="{5F1991C1-B21D-40D0-851E-5592A6DF6EBC}" dt="2024-10-27T03:17:49.560" v="1619" actId="1076"/>
          <ac:cxnSpMkLst>
            <pc:docMk/>
            <pc:sldMk cId="1865488082" sldId="381"/>
            <ac:cxnSpMk id="15" creationId="{01AAB750-8AFE-9DFB-8ADB-1D033AD669CB}"/>
          </ac:cxnSpMkLst>
        </pc:cxnChg>
        <pc:cxnChg chg="add mod ord">
          <ac:chgData name="David Vanegas Forero" userId="302928b5-ba69-4c2b-ac4d-848ef13114d6" providerId="ADAL" clId="{5F1991C1-B21D-40D0-851E-5592A6DF6EBC}" dt="2024-10-27T03:19:36.595" v="1633" actId="166"/>
          <ac:cxnSpMkLst>
            <pc:docMk/>
            <pc:sldMk cId="1865488082" sldId="381"/>
            <ac:cxnSpMk id="16" creationId="{896EF2E4-DBD7-8CD0-43C8-1345BD42C72C}"/>
          </ac:cxnSpMkLst>
        </pc:cxnChg>
        <pc:cxnChg chg="add mod">
          <ac:chgData name="David Vanegas Forero" userId="302928b5-ba69-4c2b-ac4d-848ef13114d6" providerId="ADAL" clId="{5F1991C1-B21D-40D0-851E-5592A6DF6EBC}" dt="2024-10-27T01:05:59.664" v="1375" actId="1036"/>
          <ac:cxnSpMkLst>
            <pc:docMk/>
            <pc:sldMk cId="1865488082" sldId="381"/>
            <ac:cxnSpMk id="17" creationId="{DD7A48FE-4D94-2CB8-8E96-5AD4A64BD3DF}"/>
          </ac:cxnSpMkLst>
        </pc:cxnChg>
        <pc:cxnChg chg="add mod">
          <ac:chgData name="David Vanegas Forero" userId="302928b5-ba69-4c2b-ac4d-848ef13114d6" providerId="ADAL" clId="{5F1991C1-B21D-40D0-851E-5592A6DF6EBC}" dt="2024-10-27T03:11:55.841" v="1586" actId="1038"/>
          <ac:cxnSpMkLst>
            <pc:docMk/>
            <pc:sldMk cId="1865488082" sldId="381"/>
            <ac:cxnSpMk id="20" creationId="{C8FC6095-1BC2-3493-B8DE-BC31B175C6AD}"/>
          </ac:cxnSpMkLst>
        </pc:cxnChg>
        <pc:cxnChg chg="add mod">
          <ac:chgData name="David Vanegas Forero" userId="302928b5-ba69-4c2b-ac4d-848ef13114d6" providerId="ADAL" clId="{5F1991C1-B21D-40D0-851E-5592A6DF6EBC}" dt="2024-10-27T03:13:38.150" v="1600" actId="14100"/>
          <ac:cxnSpMkLst>
            <pc:docMk/>
            <pc:sldMk cId="1865488082" sldId="381"/>
            <ac:cxnSpMk id="23" creationId="{42DA792C-33C2-A257-C199-6B633C11E7B0}"/>
          </ac:cxnSpMkLst>
        </pc:cxnChg>
        <pc:cxnChg chg="add mod">
          <ac:chgData name="David Vanegas Forero" userId="302928b5-ba69-4c2b-ac4d-848ef13114d6" providerId="ADAL" clId="{5F1991C1-B21D-40D0-851E-5592A6DF6EBC}" dt="2024-10-27T03:26:21.803" v="1646" actId="14100"/>
          <ac:cxnSpMkLst>
            <pc:docMk/>
            <pc:sldMk cId="1865488082" sldId="381"/>
            <ac:cxnSpMk id="28" creationId="{41018D38-D4FB-2608-E85F-3F04139F618F}"/>
          </ac:cxnSpMkLst>
        </pc:cxnChg>
      </pc:sldChg>
      <pc:sldChg chg="addSp delSp modSp new mod modClrScheme modAnim chgLayout">
        <pc:chgData name="David Vanegas Forero" userId="302928b5-ba69-4c2b-ac4d-848ef13114d6" providerId="ADAL" clId="{5F1991C1-B21D-40D0-851E-5592A6DF6EBC}" dt="2024-10-29T01:56:57.088" v="4724" actId="14100"/>
        <pc:sldMkLst>
          <pc:docMk/>
          <pc:sldMk cId="3058599420" sldId="382"/>
        </pc:sldMkLst>
        <pc:spChg chg="del">
          <ac:chgData name="David Vanegas Forero" userId="302928b5-ba69-4c2b-ac4d-848ef13114d6" providerId="ADAL" clId="{5F1991C1-B21D-40D0-851E-5592A6DF6EBC}" dt="2024-10-28T20:20:30.414" v="4172" actId="700"/>
          <ac:spMkLst>
            <pc:docMk/>
            <pc:sldMk cId="3058599420" sldId="382"/>
            <ac:spMk id="2" creationId="{B81294D2-92DC-3C53-D2F0-A8CE606A8919}"/>
          </ac:spMkLst>
        </pc:spChg>
        <pc:spChg chg="add del mod">
          <ac:chgData name="David Vanegas Forero" userId="302928b5-ba69-4c2b-ac4d-848ef13114d6" providerId="ADAL" clId="{5F1991C1-B21D-40D0-851E-5592A6DF6EBC}" dt="2024-10-29T01:53:06.960" v="4711"/>
          <ac:spMkLst>
            <pc:docMk/>
            <pc:sldMk cId="3058599420" sldId="382"/>
            <ac:spMk id="2" creationId="{C408B136-CA47-6465-EFF5-D86803C71917}"/>
          </ac:spMkLst>
        </pc:spChg>
        <pc:spChg chg="del">
          <ac:chgData name="David Vanegas Forero" userId="302928b5-ba69-4c2b-ac4d-848ef13114d6" providerId="ADAL" clId="{5F1991C1-B21D-40D0-851E-5592A6DF6EBC}" dt="2024-10-28T20:20:30.414" v="4172" actId="700"/>
          <ac:spMkLst>
            <pc:docMk/>
            <pc:sldMk cId="3058599420" sldId="382"/>
            <ac:spMk id="3" creationId="{25256874-A410-1F1B-2F91-DD25C53A5262}"/>
          </ac:spMkLst>
        </pc:spChg>
        <pc:spChg chg="del">
          <ac:chgData name="David Vanegas Forero" userId="302928b5-ba69-4c2b-ac4d-848ef13114d6" providerId="ADAL" clId="{5F1991C1-B21D-40D0-851E-5592A6DF6EBC}" dt="2024-10-28T20:20:30.414" v="4172" actId="700"/>
          <ac:spMkLst>
            <pc:docMk/>
            <pc:sldMk cId="3058599420" sldId="382"/>
            <ac:spMk id="4" creationId="{674861DF-032C-7A29-6603-292B641996CA}"/>
          </ac:spMkLst>
        </pc:spChg>
        <pc:spChg chg="mod ord">
          <ac:chgData name="David Vanegas Forero" userId="302928b5-ba69-4c2b-ac4d-848ef13114d6" providerId="ADAL" clId="{5F1991C1-B21D-40D0-851E-5592A6DF6EBC}" dt="2024-10-28T20:21:04.360" v="4177" actId="700"/>
          <ac:spMkLst>
            <pc:docMk/>
            <pc:sldMk cId="3058599420" sldId="382"/>
            <ac:spMk id="5" creationId="{125DAF4F-5372-5666-01F1-EB1BEC25FBF5}"/>
          </ac:spMkLst>
        </pc:spChg>
        <pc:spChg chg="mod ord">
          <ac:chgData name="David Vanegas Forero" userId="302928b5-ba69-4c2b-ac4d-848ef13114d6" providerId="ADAL" clId="{5F1991C1-B21D-40D0-851E-5592A6DF6EBC}" dt="2024-10-28T20:21:04.360" v="4177" actId="700"/>
          <ac:spMkLst>
            <pc:docMk/>
            <pc:sldMk cId="3058599420" sldId="382"/>
            <ac:spMk id="6" creationId="{8C97765E-1524-4E9A-4F37-034379F87A48}"/>
          </ac:spMkLst>
        </pc:spChg>
        <pc:spChg chg="mod ord">
          <ac:chgData name="David Vanegas Forero" userId="302928b5-ba69-4c2b-ac4d-848ef13114d6" providerId="ADAL" clId="{5F1991C1-B21D-40D0-851E-5592A6DF6EBC}" dt="2024-10-28T20:21:04.360" v="4177" actId="700"/>
          <ac:spMkLst>
            <pc:docMk/>
            <pc:sldMk cId="3058599420" sldId="382"/>
            <ac:spMk id="7" creationId="{57DC4D99-CF80-2C86-4B07-C67CF0800F8E}"/>
          </ac:spMkLst>
        </pc:spChg>
        <pc:spChg chg="add del mod">
          <ac:chgData name="David Vanegas Forero" userId="302928b5-ba69-4c2b-ac4d-848ef13114d6" providerId="ADAL" clId="{5F1991C1-B21D-40D0-851E-5592A6DF6EBC}" dt="2024-10-28T20:21:01.240" v="4176" actId="478"/>
          <ac:spMkLst>
            <pc:docMk/>
            <pc:sldMk cId="3058599420" sldId="382"/>
            <ac:spMk id="8" creationId="{1C5A22DB-3A8A-1A8B-D458-CFBAE733D3E1}"/>
          </ac:spMkLst>
        </pc:spChg>
        <pc:spChg chg="add mod ord">
          <ac:chgData name="David Vanegas Forero" userId="302928b5-ba69-4c2b-ac4d-848ef13114d6" providerId="ADAL" clId="{5F1991C1-B21D-40D0-851E-5592A6DF6EBC}" dt="2024-10-28T20:41:19.949" v="4318" actId="404"/>
          <ac:spMkLst>
            <pc:docMk/>
            <pc:sldMk cId="3058599420" sldId="382"/>
            <ac:spMk id="9" creationId="{62760D41-60CC-AE94-D73C-DF3AD7EED6EE}"/>
          </ac:spMkLst>
        </pc:spChg>
        <pc:spChg chg="add del mod ord">
          <ac:chgData name="David Vanegas Forero" userId="302928b5-ba69-4c2b-ac4d-848ef13114d6" providerId="ADAL" clId="{5F1991C1-B21D-40D0-851E-5592A6DF6EBC}" dt="2024-10-28T20:24:07.675" v="4231" actId="478"/>
          <ac:spMkLst>
            <pc:docMk/>
            <pc:sldMk cId="3058599420" sldId="382"/>
            <ac:spMk id="10" creationId="{1EB554FF-7FCB-B858-8237-ECBADA7C9B60}"/>
          </ac:spMkLst>
        </pc:spChg>
        <pc:spChg chg="add mod">
          <ac:chgData name="David Vanegas Forero" userId="302928b5-ba69-4c2b-ac4d-848ef13114d6" providerId="ADAL" clId="{5F1991C1-B21D-40D0-851E-5592A6DF6EBC}" dt="2024-10-28T20:41:28.809" v="4332" actId="1036"/>
          <ac:spMkLst>
            <pc:docMk/>
            <pc:sldMk cId="3058599420" sldId="382"/>
            <ac:spMk id="11" creationId="{49946DC1-61D3-1982-548F-04BA2416413A}"/>
          </ac:spMkLst>
        </pc:spChg>
        <pc:spChg chg="add mod">
          <ac:chgData name="David Vanegas Forero" userId="302928b5-ba69-4c2b-ac4d-848ef13114d6" providerId="ADAL" clId="{5F1991C1-B21D-40D0-851E-5592A6DF6EBC}" dt="2024-10-28T20:46:49.728" v="4378" actId="1035"/>
          <ac:spMkLst>
            <pc:docMk/>
            <pc:sldMk cId="3058599420" sldId="382"/>
            <ac:spMk id="22" creationId="{CC685281-09B2-65E9-4B32-58DD2CC6454B}"/>
          </ac:spMkLst>
        </pc:spChg>
        <pc:spChg chg="add mod">
          <ac:chgData name="David Vanegas Forero" userId="302928b5-ba69-4c2b-ac4d-848ef13114d6" providerId="ADAL" clId="{5F1991C1-B21D-40D0-851E-5592A6DF6EBC}" dt="2024-10-28T20:46:53.887" v="4379" actId="1076"/>
          <ac:spMkLst>
            <pc:docMk/>
            <pc:sldMk cId="3058599420" sldId="382"/>
            <ac:spMk id="23" creationId="{8660A545-8777-8E04-F19A-BD73A38FBE34}"/>
          </ac:spMkLst>
        </pc:spChg>
        <pc:spChg chg="add mod">
          <ac:chgData name="David Vanegas Forero" userId="302928b5-ba69-4c2b-ac4d-848ef13114d6" providerId="ADAL" clId="{5F1991C1-B21D-40D0-851E-5592A6DF6EBC}" dt="2024-10-29T01:54:26.867" v="4717" actId="207"/>
          <ac:spMkLst>
            <pc:docMk/>
            <pc:sldMk cId="3058599420" sldId="382"/>
            <ac:spMk id="26" creationId="{0AA831AD-57D1-71A8-5D9A-168585909648}"/>
          </ac:spMkLst>
        </pc:spChg>
        <pc:spChg chg="add mod">
          <ac:chgData name="David Vanegas Forero" userId="302928b5-ba69-4c2b-ac4d-848ef13114d6" providerId="ADAL" clId="{5F1991C1-B21D-40D0-851E-5592A6DF6EBC}" dt="2024-10-28T21:00:13.716" v="4513" actId="1076"/>
          <ac:spMkLst>
            <pc:docMk/>
            <pc:sldMk cId="3058599420" sldId="382"/>
            <ac:spMk id="31" creationId="{556D9B37-F17C-52F4-7FBE-E0BEC434900E}"/>
          </ac:spMkLst>
        </pc:spChg>
        <pc:spChg chg="add mod">
          <ac:chgData name="David Vanegas Forero" userId="302928b5-ba69-4c2b-ac4d-848ef13114d6" providerId="ADAL" clId="{5F1991C1-B21D-40D0-851E-5592A6DF6EBC}" dt="2024-10-29T01:56:57.088" v="4724" actId="14100"/>
          <ac:spMkLst>
            <pc:docMk/>
            <pc:sldMk cId="3058599420" sldId="382"/>
            <ac:spMk id="32" creationId="{BC2351FA-6C57-DC60-51A9-A81F026CF461}"/>
          </ac:spMkLst>
        </pc:spChg>
        <pc:picChg chg="add mod">
          <ac:chgData name="David Vanegas Forero" userId="302928b5-ba69-4c2b-ac4d-848ef13114d6" providerId="ADAL" clId="{5F1991C1-B21D-40D0-851E-5592A6DF6EBC}" dt="2024-10-28T20:46:26.517" v="4369" actId="14100"/>
          <ac:picMkLst>
            <pc:docMk/>
            <pc:sldMk cId="3058599420" sldId="382"/>
            <ac:picMk id="13" creationId="{E299229D-B170-3F98-F97A-2F88E1746E4B}"/>
          </ac:picMkLst>
        </pc:picChg>
        <pc:picChg chg="add mod">
          <ac:chgData name="David Vanegas Forero" userId="302928b5-ba69-4c2b-ac4d-848ef13114d6" providerId="ADAL" clId="{5F1991C1-B21D-40D0-851E-5592A6DF6EBC}" dt="2024-10-28T20:46:31.474" v="4371" actId="1076"/>
          <ac:picMkLst>
            <pc:docMk/>
            <pc:sldMk cId="3058599420" sldId="382"/>
            <ac:picMk id="15" creationId="{BAB6C78B-448B-9C31-1BC2-873F3291B1D9}"/>
          </ac:picMkLst>
        </pc:picChg>
        <pc:picChg chg="add mod">
          <ac:chgData name="David Vanegas Forero" userId="302928b5-ba69-4c2b-ac4d-848ef13114d6" providerId="ADAL" clId="{5F1991C1-B21D-40D0-851E-5592A6DF6EBC}" dt="2024-10-28T20:46:22.912" v="4368" actId="14100"/>
          <ac:picMkLst>
            <pc:docMk/>
            <pc:sldMk cId="3058599420" sldId="382"/>
            <ac:picMk id="17" creationId="{B85BB1DD-F84A-D6C2-CA5D-0BDBB09260C4}"/>
          </ac:picMkLst>
        </pc:picChg>
        <pc:picChg chg="add del mod">
          <ac:chgData name="David Vanegas Forero" userId="302928b5-ba69-4c2b-ac4d-848ef13114d6" providerId="ADAL" clId="{5F1991C1-B21D-40D0-851E-5592A6DF6EBC}" dt="2024-10-28T20:42:04.907" v="4338" actId="478"/>
          <ac:picMkLst>
            <pc:docMk/>
            <pc:sldMk cId="3058599420" sldId="382"/>
            <ac:picMk id="19" creationId="{FA425513-5CE4-9B1C-1B60-997ED1B40DEE}"/>
          </ac:picMkLst>
        </pc:picChg>
        <pc:picChg chg="add mod">
          <ac:chgData name="David Vanegas Forero" userId="302928b5-ba69-4c2b-ac4d-848ef13114d6" providerId="ADAL" clId="{5F1991C1-B21D-40D0-851E-5592A6DF6EBC}" dt="2024-10-28T20:58:16.855" v="4474" actId="1076"/>
          <ac:picMkLst>
            <pc:docMk/>
            <pc:sldMk cId="3058599420" sldId="382"/>
            <ac:picMk id="21" creationId="{88128CA4-381B-91E8-BD87-3BA3A32853FF}"/>
          </ac:picMkLst>
        </pc:picChg>
        <pc:picChg chg="add mod ord">
          <ac:chgData name="David Vanegas Forero" userId="302928b5-ba69-4c2b-ac4d-848ef13114d6" providerId="ADAL" clId="{5F1991C1-B21D-40D0-851E-5592A6DF6EBC}" dt="2024-10-29T01:56:29.215" v="4719" actId="1076"/>
          <ac:picMkLst>
            <pc:docMk/>
            <pc:sldMk cId="3058599420" sldId="382"/>
            <ac:picMk id="25" creationId="{5C926A53-82F1-9A82-F85E-4C4D6123ED5B}"/>
          </ac:picMkLst>
        </pc:picChg>
        <pc:picChg chg="add del mod">
          <ac:chgData name="David Vanegas Forero" userId="302928b5-ba69-4c2b-ac4d-848ef13114d6" providerId="ADAL" clId="{5F1991C1-B21D-40D0-851E-5592A6DF6EBC}" dt="2024-10-28T20:56:17.653" v="4441" actId="22"/>
          <ac:picMkLst>
            <pc:docMk/>
            <pc:sldMk cId="3058599420" sldId="382"/>
            <ac:picMk id="28" creationId="{58EB4106-37E0-48EC-FA73-688C6E35970B}"/>
          </ac:picMkLst>
        </pc:picChg>
        <pc:picChg chg="add mod">
          <ac:chgData name="David Vanegas Forero" userId="302928b5-ba69-4c2b-ac4d-848ef13114d6" providerId="ADAL" clId="{5F1991C1-B21D-40D0-851E-5592A6DF6EBC}" dt="2024-10-28T20:58:26.167" v="4476" actId="1076"/>
          <ac:picMkLst>
            <pc:docMk/>
            <pc:sldMk cId="3058599420" sldId="382"/>
            <ac:picMk id="30" creationId="{24FE70BF-ED18-2EC3-898E-BE77B9532F36}"/>
          </ac:picMkLst>
        </pc:picChg>
      </pc:sldChg>
    </pc:docChg>
  </pc:docChgLst>
  <pc:docChgLst>
    <pc:chgData name="David Vanegas Forero" userId="302928b5-ba69-4c2b-ac4d-848ef13114d6" providerId="ADAL" clId="{478F0C35-F557-4EA6-A608-C85647E59478}"/>
    <pc:docChg chg="undo custSel addSld delSld modSld sldOrd">
      <pc:chgData name="David Vanegas Forero" userId="302928b5-ba69-4c2b-ac4d-848ef13114d6" providerId="ADAL" clId="{478F0C35-F557-4EA6-A608-C85647E59478}" dt="2024-10-25T23:26:49.074" v="3873" actId="1035"/>
      <pc:docMkLst>
        <pc:docMk/>
      </pc:docMkLst>
      <pc:sldChg chg="addSp modSp modAnim">
        <pc:chgData name="David Vanegas Forero" userId="302928b5-ba69-4c2b-ac4d-848ef13114d6" providerId="ADAL" clId="{478F0C35-F557-4EA6-A608-C85647E59478}" dt="2024-10-22T22:06:40.120" v="221"/>
        <pc:sldMkLst>
          <pc:docMk/>
          <pc:sldMk cId="1748469039" sldId="307"/>
        </pc:sldMkLst>
        <pc:spChg chg="mod">
          <ac:chgData name="David Vanegas Forero" userId="302928b5-ba69-4c2b-ac4d-848ef13114d6" providerId="ADAL" clId="{478F0C35-F557-4EA6-A608-C85647E59478}" dt="2024-10-22T22:06:16.202" v="220" actId="164"/>
          <ac:spMkLst>
            <pc:docMk/>
            <pc:sldMk cId="1748469039" sldId="307"/>
            <ac:spMk id="18" creationId="{39177063-B91F-7EF2-726E-D006E2A71F54}"/>
          </ac:spMkLst>
        </pc:spChg>
        <pc:grpChg chg="mod">
          <ac:chgData name="David Vanegas Forero" userId="302928b5-ba69-4c2b-ac4d-848ef13114d6" providerId="ADAL" clId="{478F0C35-F557-4EA6-A608-C85647E59478}" dt="2024-10-22T22:06:16.202" v="220" actId="164"/>
          <ac:grpSpMkLst>
            <pc:docMk/>
            <pc:sldMk cId="1748469039" sldId="307"/>
            <ac:grpSpMk id="7" creationId="{AD281FC4-8596-14D8-18E5-FE770C557714}"/>
          </ac:grpSpMkLst>
        </pc:grpChg>
        <pc:grpChg chg="add mod">
          <ac:chgData name="David Vanegas Forero" userId="302928b5-ba69-4c2b-ac4d-848ef13114d6" providerId="ADAL" clId="{478F0C35-F557-4EA6-A608-C85647E59478}" dt="2024-10-22T22:06:16.202" v="220" actId="164"/>
          <ac:grpSpMkLst>
            <pc:docMk/>
            <pc:sldMk cId="1748469039" sldId="307"/>
            <ac:grpSpMk id="8" creationId="{3D627075-64F2-56A5-CB45-9602999D2A41}"/>
          </ac:grpSpMkLst>
        </pc:grpChg>
      </pc:sldChg>
      <pc:sldChg chg="ord">
        <pc:chgData name="David Vanegas Forero" userId="302928b5-ba69-4c2b-ac4d-848ef13114d6" providerId="ADAL" clId="{478F0C35-F557-4EA6-A608-C85647E59478}" dt="2024-10-22T22:56:41.755" v="616"/>
        <pc:sldMkLst>
          <pc:docMk/>
          <pc:sldMk cId="2819025733" sldId="313"/>
        </pc:sldMkLst>
      </pc:sldChg>
      <pc:sldChg chg="del">
        <pc:chgData name="David Vanegas Forero" userId="302928b5-ba69-4c2b-ac4d-848ef13114d6" providerId="ADAL" clId="{478F0C35-F557-4EA6-A608-C85647E59478}" dt="2024-10-22T23:04:18.361" v="626" actId="47"/>
        <pc:sldMkLst>
          <pc:docMk/>
          <pc:sldMk cId="3103404263" sldId="317"/>
        </pc:sldMkLst>
      </pc:sldChg>
      <pc:sldChg chg="addSp delSp modSp mod ord modAnim">
        <pc:chgData name="David Vanegas Forero" userId="302928b5-ba69-4c2b-ac4d-848ef13114d6" providerId="ADAL" clId="{478F0C35-F557-4EA6-A608-C85647E59478}" dt="2024-10-25T22:33:55.905" v="3320" actId="478"/>
        <pc:sldMkLst>
          <pc:docMk/>
          <pc:sldMk cId="1227283100" sldId="318"/>
        </pc:sldMkLst>
        <pc:spChg chg="add del mod">
          <ac:chgData name="David Vanegas Forero" userId="302928b5-ba69-4c2b-ac4d-848ef13114d6" providerId="ADAL" clId="{478F0C35-F557-4EA6-A608-C85647E59478}" dt="2024-10-22T22:50:50.916" v="575" actId="478"/>
          <ac:spMkLst>
            <pc:docMk/>
            <pc:sldMk cId="1227283100" sldId="318"/>
            <ac:spMk id="31" creationId="{502FDBBB-E3BC-720F-8D13-184E626D81FF}"/>
          </ac:spMkLst>
        </pc:spChg>
        <pc:spChg chg="add mod">
          <ac:chgData name="David Vanegas Forero" userId="302928b5-ba69-4c2b-ac4d-848ef13114d6" providerId="ADAL" clId="{478F0C35-F557-4EA6-A608-C85647E59478}" dt="2024-10-22T22:50:06.951" v="569" actId="20577"/>
          <ac:spMkLst>
            <pc:docMk/>
            <pc:sldMk cId="1227283100" sldId="318"/>
            <ac:spMk id="32" creationId="{6505BFC4-5CAB-8CCB-7D73-03FCA31C3411}"/>
          </ac:spMkLst>
        </pc:spChg>
        <pc:spChg chg="add del">
          <ac:chgData name="David Vanegas Forero" userId="302928b5-ba69-4c2b-ac4d-848ef13114d6" providerId="ADAL" clId="{478F0C35-F557-4EA6-A608-C85647E59478}" dt="2024-10-22T22:48:30.548" v="555" actId="34124"/>
          <ac:spMkLst>
            <pc:docMk/>
            <pc:sldMk cId="1227283100" sldId="318"/>
            <ac:spMk id="34" creationId="{72C09FA3-6FE3-41F3-8E2C-149EEF6BAF87}"/>
          </ac:spMkLst>
        </pc:spChg>
        <pc:spChg chg="add del">
          <ac:chgData name="David Vanegas Forero" userId="302928b5-ba69-4c2b-ac4d-848ef13114d6" providerId="ADAL" clId="{478F0C35-F557-4EA6-A608-C85647E59478}" dt="2024-10-22T22:48:40.288" v="558" actId="34122"/>
          <ac:spMkLst>
            <pc:docMk/>
            <pc:sldMk cId="1227283100" sldId="318"/>
            <ac:spMk id="34" creationId="{B46B0B88-1A37-4EF4-ACDF-1043196DDF7A}"/>
          </ac:spMkLst>
        </pc:spChg>
        <pc:spChg chg="add del">
          <ac:chgData name="David Vanegas Forero" userId="302928b5-ba69-4c2b-ac4d-848ef13114d6" providerId="ADAL" clId="{478F0C35-F557-4EA6-A608-C85647E59478}" dt="2024-10-22T22:50:42.243" v="573" actId="34122"/>
          <ac:spMkLst>
            <pc:docMk/>
            <pc:sldMk cId="1227283100" sldId="318"/>
            <ac:spMk id="36" creationId="{0E305E76-E39F-4EF2-A004-8E9BF8DA5741}"/>
          </ac:spMkLst>
        </pc:spChg>
        <pc:inkChg chg="add del">
          <ac:chgData name="David Vanegas Forero" userId="302928b5-ba69-4c2b-ac4d-848ef13114d6" providerId="ADAL" clId="{478F0C35-F557-4EA6-A608-C85647E59478}" dt="2024-10-22T22:48:25.235" v="554" actId="34122"/>
          <ac:inkMkLst>
            <pc:docMk/>
            <pc:sldMk cId="1227283100" sldId="318"/>
            <ac:inkMk id="7" creationId="{44C5FA56-6A84-D112-B1D5-DC4F4200BBC6}"/>
          </ac:inkMkLst>
        </pc:inkChg>
        <pc:inkChg chg="add del">
          <ac:chgData name="David Vanegas Forero" userId="302928b5-ba69-4c2b-ac4d-848ef13114d6" providerId="ADAL" clId="{478F0C35-F557-4EA6-A608-C85647E59478}" dt="2024-10-22T22:47:43.183" v="550" actId="9405"/>
          <ac:inkMkLst>
            <pc:docMk/>
            <pc:sldMk cId="1227283100" sldId="318"/>
            <ac:inkMk id="28" creationId="{466E0C7B-9223-DFD6-121F-7BA347F739BC}"/>
          </ac:inkMkLst>
        </pc:inkChg>
        <pc:inkChg chg="add del mod">
          <ac:chgData name="David Vanegas Forero" userId="302928b5-ba69-4c2b-ac4d-848ef13114d6" providerId="ADAL" clId="{478F0C35-F557-4EA6-A608-C85647E59478}" dt="2024-10-25T22:33:55.905" v="3320" actId="478"/>
          <ac:inkMkLst>
            <pc:docMk/>
            <pc:sldMk cId="1227283100" sldId="318"/>
            <ac:inkMk id="28" creationId="{A6D1EA48-C088-47ED-A878-AFFE66F11670}"/>
          </ac:inkMkLst>
        </pc:inkChg>
        <pc:inkChg chg="add">
          <ac:chgData name="David Vanegas Forero" userId="302928b5-ba69-4c2b-ac4d-848ef13114d6" providerId="ADAL" clId="{478F0C35-F557-4EA6-A608-C85647E59478}" dt="2024-10-22T22:47:51.797" v="551" actId="9405"/>
          <ac:inkMkLst>
            <pc:docMk/>
            <pc:sldMk cId="1227283100" sldId="318"/>
            <ac:inkMk id="29" creationId="{76F8639D-2BA1-F6FE-2011-E0C7C1BED460}"/>
          </ac:inkMkLst>
        </pc:inkChg>
      </pc:sldChg>
      <pc:sldChg chg="addSp delSp modSp mod addAnim delAnim modAnim">
        <pc:chgData name="David Vanegas Forero" userId="302928b5-ba69-4c2b-ac4d-848ef13114d6" providerId="ADAL" clId="{478F0C35-F557-4EA6-A608-C85647E59478}" dt="2024-10-25T21:10:20.432" v="2833" actId="207"/>
        <pc:sldMkLst>
          <pc:docMk/>
          <pc:sldMk cId="4120671783" sldId="319"/>
        </pc:sldMkLst>
        <pc:spChg chg="mod">
          <ac:chgData name="David Vanegas Forero" userId="302928b5-ba69-4c2b-ac4d-848ef13114d6" providerId="ADAL" clId="{478F0C35-F557-4EA6-A608-C85647E59478}" dt="2024-10-25T21:10:20.432" v="2833" actId="207"/>
          <ac:spMkLst>
            <pc:docMk/>
            <pc:sldMk cId="4120671783" sldId="319"/>
            <ac:spMk id="8" creationId="{FAAEFA68-903F-E655-3394-6A1D4800BDC4}"/>
          </ac:spMkLst>
        </pc:spChg>
        <pc:spChg chg="add mod">
          <ac:chgData name="David Vanegas Forero" userId="302928b5-ba69-4c2b-ac4d-848ef13114d6" providerId="ADAL" clId="{478F0C35-F557-4EA6-A608-C85647E59478}" dt="2024-10-25T20:51:31.985" v="2518" actId="164"/>
          <ac:spMkLst>
            <pc:docMk/>
            <pc:sldMk cId="4120671783" sldId="319"/>
            <ac:spMk id="11" creationId="{CA25E492-5890-4BE7-A526-4A8F7A0055DE}"/>
          </ac:spMkLst>
        </pc:spChg>
        <pc:spChg chg="add mod">
          <ac:chgData name="David Vanegas Forero" userId="302928b5-ba69-4c2b-ac4d-848ef13114d6" providerId="ADAL" clId="{478F0C35-F557-4EA6-A608-C85647E59478}" dt="2024-10-25T20:51:31.985" v="2518" actId="164"/>
          <ac:spMkLst>
            <pc:docMk/>
            <pc:sldMk cId="4120671783" sldId="319"/>
            <ac:spMk id="12" creationId="{2EB6458F-33BA-8935-EF04-CBEE3E52F889}"/>
          </ac:spMkLst>
        </pc:spChg>
        <pc:spChg chg="mod">
          <ac:chgData name="David Vanegas Forero" userId="302928b5-ba69-4c2b-ac4d-848ef13114d6" providerId="ADAL" clId="{478F0C35-F557-4EA6-A608-C85647E59478}" dt="2024-10-22T22:42:20.730" v="546" actId="20577"/>
          <ac:spMkLst>
            <pc:docMk/>
            <pc:sldMk cId="4120671783" sldId="319"/>
            <ac:spMk id="13" creationId="{6BEB6909-B7DB-F84E-A41D-ACC8D3892376}"/>
          </ac:spMkLst>
        </pc:spChg>
        <pc:spChg chg="mod">
          <ac:chgData name="David Vanegas Forero" userId="302928b5-ba69-4c2b-ac4d-848ef13114d6" providerId="ADAL" clId="{478F0C35-F557-4EA6-A608-C85647E59478}" dt="2024-10-22T22:42:46.876" v="547" actId="113"/>
          <ac:spMkLst>
            <pc:docMk/>
            <pc:sldMk cId="4120671783" sldId="319"/>
            <ac:spMk id="15" creationId="{0E8DE57F-DB89-E08D-BBBD-E823A18AECAD}"/>
          </ac:spMkLst>
        </pc:spChg>
        <pc:spChg chg="add del mod">
          <ac:chgData name="David Vanegas Forero" userId="302928b5-ba69-4c2b-ac4d-848ef13114d6" providerId="ADAL" clId="{478F0C35-F557-4EA6-A608-C85647E59478}" dt="2024-10-25T20:54:12.771" v="2533" actId="478"/>
          <ac:spMkLst>
            <pc:docMk/>
            <pc:sldMk cId="4120671783" sldId="319"/>
            <ac:spMk id="16" creationId="{0DCA26F2-BD8A-75B7-B236-776609315D50}"/>
          </ac:spMkLst>
        </pc:spChg>
        <pc:spChg chg="del">
          <ac:chgData name="David Vanegas Forero" userId="302928b5-ba69-4c2b-ac4d-848ef13114d6" providerId="ADAL" clId="{478F0C35-F557-4EA6-A608-C85647E59478}" dt="2024-10-25T20:54:10.806" v="2532" actId="478"/>
          <ac:spMkLst>
            <pc:docMk/>
            <pc:sldMk cId="4120671783" sldId="319"/>
            <ac:spMk id="20" creationId="{0B75A282-A8D9-8951-01D3-2AF9E2317576}"/>
          </ac:spMkLst>
        </pc:spChg>
        <pc:spChg chg="add del mod">
          <ac:chgData name="David Vanegas Forero" userId="302928b5-ba69-4c2b-ac4d-848ef13114d6" providerId="ADAL" clId="{478F0C35-F557-4EA6-A608-C85647E59478}" dt="2024-10-25T20:53:06.157" v="2526" actId="478"/>
          <ac:spMkLst>
            <pc:docMk/>
            <pc:sldMk cId="4120671783" sldId="319"/>
            <ac:spMk id="21" creationId="{9AE0BA2F-0203-F354-528F-4EDA2D5CF164}"/>
          </ac:spMkLst>
        </pc:spChg>
        <pc:spChg chg="add mod">
          <ac:chgData name="David Vanegas Forero" userId="302928b5-ba69-4c2b-ac4d-848ef13114d6" providerId="ADAL" clId="{478F0C35-F557-4EA6-A608-C85647E59478}" dt="2024-10-25T20:55:44.709" v="2546" actId="14100"/>
          <ac:spMkLst>
            <pc:docMk/>
            <pc:sldMk cId="4120671783" sldId="319"/>
            <ac:spMk id="24" creationId="{BF4DE797-E41F-3119-BB4D-FF90BA20C0D8}"/>
          </ac:spMkLst>
        </pc:spChg>
        <pc:grpChg chg="add mod">
          <ac:chgData name="David Vanegas Forero" userId="302928b5-ba69-4c2b-ac4d-848ef13114d6" providerId="ADAL" clId="{478F0C35-F557-4EA6-A608-C85647E59478}" dt="2024-10-25T20:51:31.985" v="2518" actId="164"/>
          <ac:grpSpMkLst>
            <pc:docMk/>
            <pc:sldMk cId="4120671783" sldId="319"/>
            <ac:grpSpMk id="14" creationId="{6FC7D7F7-5F67-9C97-EEDE-4E5950CA2262}"/>
          </ac:grpSpMkLst>
        </pc:grpChg>
        <pc:picChg chg="mod">
          <ac:chgData name="David Vanegas Forero" userId="302928b5-ba69-4c2b-ac4d-848ef13114d6" providerId="ADAL" clId="{478F0C35-F557-4EA6-A608-C85647E59478}" dt="2024-10-25T20:51:31.985" v="2518" actId="164"/>
          <ac:picMkLst>
            <pc:docMk/>
            <pc:sldMk cId="4120671783" sldId="319"/>
            <ac:picMk id="17" creationId="{1F1D970B-1810-4DB4-4B16-441728A58417}"/>
          </ac:picMkLst>
        </pc:picChg>
      </pc:sldChg>
      <pc:sldChg chg="modSp mod">
        <pc:chgData name="David Vanegas Forero" userId="302928b5-ba69-4c2b-ac4d-848ef13114d6" providerId="ADAL" clId="{478F0C35-F557-4EA6-A608-C85647E59478}" dt="2024-10-22T22:20:41.263" v="384" actId="6549"/>
        <pc:sldMkLst>
          <pc:docMk/>
          <pc:sldMk cId="2032354273" sldId="325"/>
        </pc:sldMkLst>
        <pc:spChg chg="mod">
          <ac:chgData name="David Vanegas Forero" userId="302928b5-ba69-4c2b-ac4d-848ef13114d6" providerId="ADAL" clId="{478F0C35-F557-4EA6-A608-C85647E59478}" dt="2024-10-22T22:20:41.263" v="384" actId="6549"/>
          <ac:spMkLst>
            <pc:docMk/>
            <pc:sldMk cId="2032354273" sldId="325"/>
            <ac:spMk id="2" creationId="{1E71D347-812D-5CED-E9F4-38D737EFF06A}"/>
          </ac:spMkLst>
        </pc:spChg>
        <pc:spChg chg="mod">
          <ac:chgData name="David Vanegas Forero" userId="302928b5-ba69-4c2b-ac4d-848ef13114d6" providerId="ADAL" clId="{478F0C35-F557-4EA6-A608-C85647E59478}" dt="2024-10-22T22:00:01.963" v="89" actId="6549"/>
          <ac:spMkLst>
            <pc:docMk/>
            <pc:sldMk cId="2032354273" sldId="325"/>
            <ac:spMk id="3" creationId="{4BC3EC9B-FE47-9A9A-A61A-4CE204E39BB0}"/>
          </ac:spMkLst>
        </pc:spChg>
      </pc:sldChg>
      <pc:sldChg chg="addSp delSp modSp mod">
        <pc:chgData name="David Vanegas Forero" userId="302928b5-ba69-4c2b-ac4d-848ef13114d6" providerId="ADAL" clId="{478F0C35-F557-4EA6-A608-C85647E59478}" dt="2024-10-22T22:16:33.869" v="357" actId="165"/>
        <pc:sldMkLst>
          <pc:docMk/>
          <pc:sldMk cId="2227074067" sldId="326"/>
        </pc:sldMkLst>
        <pc:spChg chg="mod topLvl">
          <ac:chgData name="David Vanegas Forero" userId="302928b5-ba69-4c2b-ac4d-848ef13114d6" providerId="ADAL" clId="{478F0C35-F557-4EA6-A608-C85647E59478}" dt="2024-10-22T22:16:33.869" v="357" actId="165"/>
          <ac:spMkLst>
            <pc:docMk/>
            <pc:sldMk cId="2227074067" sldId="326"/>
            <ac:spMk id="2" creationId="{3134A43C-312A-ADD0-482C-5F0BBECD37EA}"/>
          </ac:spMkLst>
        </pc:spChg>
        <pc:spChg chg="add del">
          <ac:chgData name="David Vanegas Forero" userId="302928b5-ba69-4c2b-ac4d-848ef13114d6" providerId="ADAL" clId="{478F0C35-F557-4EA6-A608-C85647E59478}" dt="2024-10-22T22:14:59.228" v="226" actId="11529"/>
          <ac:spMkLst>
            <pc:docMk/>
            <pc:sldMk cId="2227074067" sldId="326"/>
            <ac:spMk id="4" creationId="{D4DA687B-0C4F-FCC0-9D85-68662BE9AE4E}"/>
          </ac:spMkLst>
        </pc:spChg>
        <pc:spChg chg="add del">
          <ac:chgData name="David Vanegas Forero" userId="302928b5-ba69-4c2b-ac4d-848ef13114d6" providerId="ADAL" clId="{478F0C35-F557-4EA6-A608-C85647E59478}" dt="2024-10-22T22:15:29.144" v="228" actId="11529"/>
          <ac:spMkLst>
            <pc:docMk/>
            <pc:sldMk cId="2227074067" sldId="326"/>
            <ac:spMk id="5" creationId="{1E2DFDA4-6D43-5AD3-F02C-2990FFA37B2B}"/>
          </ac:spMkLst>
        </pc:spChg>
        <pc:spChg chg="mod topLvl">
          <ac:chgData name="David Vanegas Forero" userId="302928b5-ba69-4c2b-ac4d-848ef13114d6" providerId="ADAL" clId="{478F0C35-F557-4EA6-A608-C85647E59478}" dt="2024-10-22T22:16:33.869" v="357" actId="165"/>
          <ac:spMkLst>
            <pc:docMk/>
            <pc:sldMk cId="2227074067" sldId="326"/>
            <ac:spMk id="15" creationId="{5E44B186-C69E-092A-AAFC-02E685D04841}"/>
          </ac:spMkLst>
        </pc:spChg>
        <pc:grpChg chg="add mod topLvl">
          <ac:chgData name="David Vanegas Forero" userId="302928b5-ba69-4c2b-ac4d-848ef13114d6" providerId="ADAL" clId="{478F0C35-F557-4EA6-A608-C85647E59478}" dt="2024-10-22T22:16:33.869" v="357" actId="165"/>
          <ac:grpSpMkLst>
            <pc:docMk/>
            <pc:sldMk cId="2227074067" sldId="326"/>
            <ac:grpSpMk id="6" creationId="{773D2CB9-577E-D4C6-63A3-F121724ECB41}"/>
          </ac:grpSpMkLst>
        </pc:grpChg>
        <pc:grpChg chg="add del mod">
          <ac:chgData name="David Vanegas Forero" userId="302928b5-ba69-4c2b-ac4d-848ef13114d6" providerId="ADAL" clId="{478F0C35-F557-4EA6-A608-C85647E59478}" dt="2024-10-22T22:16:33.869" v="357" actId="165"/>
          <ac:grpSpMkLst>
            <pc:docMk/>
            <pc:sldMk cId="2227074067" sldId="326"/>
            <ac:grpSpMk id="9" creationId="{039DC3B2-7126-D3D5-6B18-A7006F491DF1}"/>
          </ac:grpSpMkLst>
        </pc:grpChg>
        <pc:picChg chg="mod topLvl">
          <ac:chgData name="David Vanegas Forero" userId="302928b5-ba69-4c2b-ac4d-848ef13114d6" providerId="ADAL" clId="{478F0C35-F557-4EA6-A608-C85647E59478}" dt="2024-10-22T22:16:33.869" v="357" actId="165"/>
          <ac:picMkLst>
            <pc:docMk/>
            <pc:sldMk cId="2227074067" sldId="326"/>
            <ac:picMk id="7" creationId="{A5131127-EE24-CEF4-C9BF-C69E00C5596B}"/>
          </ac:picMkLst>
        </pc:picChg>
        <pc:picChg chg="mod">
          <ac:chgData name="David Vanegas Forero" userId="302928b5-ba69-4c2b-ac4d-848ef13114d6" providerId="ADAL" clId="{478F0C35-F557-4EA6-A608-C85647E59478}" dt="2024-10-22T22:14:21.788" v="224" actId="1440"/>
          <ac:picMkLst>
            <pc:docMk/>
            <pc:sldMk cId="2227074067" sldId="326"/>
            <ac:picMk id="8" creationId="{7022E1EC-D06B-4C55-A68F-AED92C7528B3}"/>
          </ac:picMkLst>
        </pc:picChg>
        <pc:picChg chg="mod">
          <ac:chgData name="David Vanegas Forero" userId="302928b5-ba69-4c2b-ac4d-848ef13114d6" providerId="ADAL" clId="{478F0C35-F557-4EA6-A608-C85647E59478}" dt="2024-10-22T22:14:21.788" v="224" actId="1440"/>
          <ac:picMkLst>
            <pc:docMk/>
            <pc:sldMk cId="2227074067" sldId="326"/>
            <ac:picMk id="10" creationId="{A46A43E2-5A94-4A25-A5C2-D88488BDA5E2}"/>
          </ac:picMkLst>
        </pc:picChg>
        <pc:picChg chg="mod">
          <ac:chgData name="David Vanegas Forero" userId="302928b5-ba69-4c2b-ac4d-848ef13114d6" providerId="ADAL" clId="{478F0C35-F557-4EA6-A608-C85647E59478}" dt="2024-10-22T22:16:33.869" v="357" actId="165"/>
          <ac:picMkLst>
            <pc:docMk/>
            <pc:sldMk cId="2227074067" sldId="326"/>
            <ac:picMk id="12" creationId="{9B100C81-B18B-4327-A138-A74047C9983F}"/>
          </ac:picMkLst>
        </pc:picChg>
        <pc:picChg chg="mod">
          <ac:chgData name="David Vanegas Forero" userId="302928b5-ba69-4c2b-ac4d-848ef13114d6" providerId="ADAL" clId="{478F0C35-F557-4EA6-A608-C85647E59478}" dt="2024-10-22T22:16:33.869" v="357" actId="165"/>
          <ac:picMkLst>
            <pc:docMk/>
            <pc:sldMk cId="2227074067" sldId="326"/>
            <ac:picMk id="14" creationId="{F334082A-95BF-4450-A77E-E3A883502FC3}"/>
          </ac:picMkLst>
        </pc:picChg>
        <pc:picChg chg="mod">
          <ac:chgData name="David Vanegas Forero" userId="302928b5-ba69-4c2b-ac4d-848ef13114d6" providerId="ADAL" clId="{478F0C35-F557-4EA6-A608-C85647E59478}" dt="2024-10-22T22:14:21.788" v="224" actId="1440"/>
          <ac:picMkLst>
            <pc:docMk/>
            <pc:sldMk cId="2227074067" sldId="326"/>
            <ac:picMk id="16" creationId="{A9C11A5D-269A-4832-B308-DCE49D66D962}"/>
          </ac:picMkLst>
        </pc:picChg>
        <pc:picChg chg="mod">
          <ac:chgData name="David Vanegas Forero" userId="302928b5-ba69-4c2b-ac4d-848ef13114d6" providerId="ADAL" clId="{478F0C35-F557-4EA6-A608-C85647E59478}" dt="2024-10-22T22:14:21.788" v="224" actId="1440"/>
          <ac:picMkLst>
            <pc:docMk/>
            <pc:sldMk cId="2227074067" sldId="326"/>
            <ac:picMk id="18" creationId="{74DA45D0-7E4B-4DCD-ACC4-083C3D0FD3CB}"/>
          </ac:picMkLst>
        </pc:picChg>
        <pc:picChg chg="mod topLvl">
          <ac:chgData name="David Vanegas Forero" userId="302928b5-ba69-4c2b-ac4d-848ef13114d6" providerId="ADAL" clId="{478F0C35-F557-4EA6-A608-C85647E59478}" dt="2024-10-22T22:16:33.869" v="357" actId="165"/>
          <ac:picMkLst>
            <pc:docMk/>
            <pc:sldMk cId="2227074067" sldId="326"/>
            <ac:picMk id="27" creationId="{88C0E529-E3D7-ABEA-747E-57CB18FB0CD0}"/>
          </ac:picMkLst>
        </pc:picChg>
        <pc:picChg chg="mod topLvl">
          <ac:chgData name="David Vanegas Forero" userId="302928b5-ba69-4c2b-ac4d-848ef13114d6" providerId="ADAL" clId="{478F0C35-F557-4EA6-A608-C85647E59478}" dt="2024-10-22T22:16:33.869" v="357" actId="165"/>
          <ac:picMkLst>
            <pc:docMk/>
            <pc:sldMk cId="2227074067" sldId="326"/>
            <ac:picMk id="32" creationId="{0460DF0D-86E1-FC22-786E-258C608014A6}"/>
          </ac:picMkLst>
        </pc:picChg>
      </pc:sldChg>
      <pc:sldChg chg="modSp del mod">
        <pc:chgData name="David Vanegas Forero" userId="302928b5-ba69-4c2b-ac4d-848ef13114d6" providerId="ADAL" clId="{478F0C35-F557-4EA6-A608-C85647E59478}" dt="2024-10-22T22:19:40.115" v="365" actId="47"/>
        <pc:sldMkLst>
          <pc:docMk/>
          <pc:sldMk cId="1598946509" sldId="327"/>
        </pc:sldMkLst>
        <pc:spChg chg="mod">
          <ac:chgData name="David Vanegas Forero" userId="302928b5-ba69-4c2b-ac4d-848ef13114d6" providerId="ADAL" clId="{478F0C35-F557-4EA6-A608-C85647E59478}" dt="2024-10-22T22:19:30.434" v="364" actId="20577"/>
          <ac:spMkLst>
            <pc:docMk/>
            <pc:sldMk cId="1598946509" sldId="327"/>
            <ac:spMk id="2" creationId="{B05CF8C9-12FE-4D0B-9804-8A572DE560F7}"/>
          </ac:spMkLst>
        </pc:spChg>
      </pc:sldChg>
      <pc:sldChg chg="delSp modSp del mod delAnim">
        <pc:chgData name="David Vanegas Forero" userId="302928b5-ba69-4c2b-ac4d-848ef13114d6" providerId="ADAL" clId="{478F0C35-F557-4EA6-A608-C85647E59478}" dt="2024-10-25T22:15:03.254" v="3134" actId="47"/>
        <pc:sldMkLst>
          <pc:docMk/>
          <pc:sldMk cId="2267232384" sldId="332"/>
        </pc:sldMkLst>
        <pc:spChg chg="del mod">
          <ac:chgData name="David Vanegas Forero" userId="302928b5-ba69-4c2b-ac4d-848ef13114d6" providerId="ADAL" clId="{478F0C35-F557-4EA6-A608-C85647E59478}" dt="2024-10-22T23:06:25.617" v="629" actId="478"/>
          <ac:spMkLst>
            <pc:docMk/>
            <pc:sldMk cId="2267232384" sldId="332"/>
            <ac:spMk id="4" creationId="{8A3CD030-12A2-CCE6-17D4-899C1A33B83E}"/>
          </ac:spMkLst>
        </pc:spChg>
      </pc:sldChg>
      <pc:sldChg chg="del">
        <pc:chgData name="David Vanegas Forero" userId="302928b5-ba69-4c2b-ac4d-848ef13114d6" providerId="ADAL" clId="{478F0C35-F557-4EA6-A608-C85647E59478}" dt="2024-10-22T22:53:01.273" v="612" actId="47"/>
        <pc:sldMkLst>
          <pc:docMk/>
          <pc:sldMk cId="1939522035" sldId="333"/>
        </pc:sldMkLst>
      </pc:sldChg>
      <pc:sldChg chg="del">
        <pc:chgData name="David Vanegas Forero" userId="302928b5-ba69-4c2b-ac4d-848ef13114d6" providerId="ADAL" clId="{478F0C35-F557-4EA6-A608-C85647E59478}" dt="2024-10-22T22:53:01.273" v="612" actId="47"/>
        <pc:sldMkLst>
          <pc:docMk/>
          <pc:sldMk cId="473076352" sldId="334"/>
        </pc:sldMkLst>
      </pc:sldChg>
      <pc:sldChg chg="del">
        <pc:chgData name="David Vanegas Forero" userId="302928b5-ba69-4c2b-ac4d-848ef13114d6" providerId="ADAL" clId="{478F0C35-F557-4EA6-A608-C85647E59478}" dt="2024-10-22T22:53:01.273" v="612" actId="47"/>
        <pc:sldMkLst>
          <pc:docMk/>
          <pc:sldMk cId="850123011" sldId="335"/>
        </pc:sldMkLst>
      </pc:sldChg>
      <pc:sldChg chg="del">
        <pc:chgData name="David Vanegas Forero" userId="302928b5-ba69-4c2b-ac4d-848ef13114d6" providerId="ADAL" clId="{478F0C35-F557-4EA6-A608-C85647E59478}" dt="2024-10-22T22:59:26.188" v="619" actId="47"/>
        <pc:sldMkLst>
          <pc:docMk/>
          <pc:sldMk cId="922597212" sldId="336"/>
        </pc:sldMkLst>
      </pc:sldChg>
      <pc:sldChg chg="del">
        <pc:chgData name="David Vanegas Forero" userId="302928b5-ba69-4c2b-ac4d-848ef13114d6" providerId="ADAL" clId="{478F0C35-F557-4EA6-A608-C85647E59478}" dt="2024-10-22T22:53:01.273" v="612" actId="47"/>
        <pc:sldMkLst>
          <pc:docMk/>
          <pc:sldMk cId="1808179642" sldId="337"/>
        </pc:sldMkLst>
      </pc:sldChg>
      <pc:sldChg chg="del">
        <pc:chgData name="David Vanegas Forero" userId="302928b5-ba69-4c2b-ac4d-848ef13114d6" providerId="ADAL" clId="{478F0C35-F557-4EA6-A608-C85647E59478}" dt="2024-10-22T22:53:01.273" v="612" actId="47"/>
        <pc:sldMkLst>
          <pc:docMk/>
          <pc:sldMk cId="3108177607" sldId="338"/>
        </pc:sldMkLst>
      </pc:sldChg>
      <pc:sldChg chg="del">
        <pc:chgData name="David Vanegas Forero" userId="302928b5-ba69-4c2b-ac4d-848ef13114d6" providerId="ADAL" clId="{478F0C35-F557-4EA6-A608-C85647E59478}" dt="2024-10-22T22:53:01.273" v="612" actId="47"/>
        <pc:sldMkLst>
          <pc:docMk/>
          <pc:sldMk cId="325827848" sldId="339"/>
        </pc:sldMkLst>
      </pc:sldChg>
      <pc:sldChg chg="del">
        <pc:chgData name="David Vanegas Forero" userId="302928b5-ba69-4c2b-ac4d-848ef13114d6" providerId="ADAL" clId="{478F0C35-F557-4EA6-A608-C85647E59478}" dt="2024-10-22T22:53:01.273" v="612" actId="47"/>
        <pc:sldMkLst>
          <pc:docMk/>
          <pc:sldMk cId="820135145" sldId="340"/>
        </pc:sldMkLst>
      </pc:sldChg>
      <pc:sldChg chg="del">
        <pc:chgData name="David Vanegas Forero" userId="302928b5-ba69-4c2b-ac4d-848ef13114d6" providerId="ADAL" clId="{478F0C35-F557-4EA6-A608-C85647E59478}" dt="2024-10-22T22:53:01.273" v="612" actId="47"/>
        <pc:sldMkLst>
          <pc:docMk/>
          <pc:sldMk cId="2858544985" sldId="341"/>
        </pc:sldMkLst>
      </pc:sldChg>
      <pc:sldChg chg="del">
        <pc:chgData name="David Vanegas Forero" userId="302928b5-ba69-4c2b-ac4d-848ef13114d6" providerId="ADAL" clId="{478F0C35-F557-4EA6-A608-C85647E59478}" dt="2024-10-22T22:59:26.188" v="619" actId="47"/>
        <pc:sldMkLst>
          <pc:docMk/>
          <pc:sldMk cId="1225370479" sldId="342"/>
        </pc:sldMkLst>
      </pc:sldChg>
      <pc:sldChg chg="del">
        <pc:chgData name="David Vanegas Forero" userId="302928b5-ba69-4c2b-ac4d-848ef13114d6" providerId="ADAL" clId="{478F0C35-F557-4EA6-A608-C85647E59478}" dt="2024-10-22T22:01:25.921" v="90" actId="47"/>
        <pc:sldMkLst>
          <pc:docMk/>
          <pc:sldMk cId="1304617522" sldId="346"/>
        </pc:sldMkLst>
      </pc:sldChg>
      <pc:sldChg chg="modSp ord">
        <pc:chgData name="David Vanegas Forero" userId="302928b5-ba69-4c2b-ac4d-848ef13114d6" providerId="ADAL" clId="{478F0C35-F557-4EA6-A608-C85647E59478}" dt="2024-10-25T20:31:59.220" v="2507" actId="313"/>
        <pc:sldMkLst>
          <pc:docMk/>
          <pc:sldMk cId="502866150" sldId="348"/>
        </pc:sldMkLst>
        <pc:spChg chg="mod">
          <ac:chgData name="David Vanegas Forero" userId="302928b5-ba69-4c2b-ac4d-848ef13114d6" providerId="ADAL" clId="{478F0C35-F557-4EA6-A608-C85647E59478}" dt="2024-10-25T20:31:59.220" v="2507" actId="313"/>
          <ac:spMkLst>
            <pc:docMk/>
            <pc:sldMk cId="502866150" sldId="348"/>
            <ac:spMk id="13" creationId="{8C8258D7-A06D-A657-5F02-A522D06D7F10}"/>
          </ac:spMkLst>
        </pc:spChg>
      </pc:sldChg>
      <pc:sldChg chg="modSp mod ord">
        <pc:chgData name="David Vanegas Forero" userId="302928b5-ba69-4c2b-ac4d-848ef13114d6" providerId="ADAL" clId="{478F0C35-F557-4EA6-A608-C85647E59478}" dt="2024-10-25T21:29:00.748" v="3133" actId="20577"/>
        <pc:sldMkLst>
          <pc:docMk/>
          <pc:sldMk cId="413517310" sldId="349"/>
        </pc:sldMkLst>
        <pc:spChg chg="mod">
          <ac:chgData name="David Vanegas Forero" userId="302928b5-ba69-4c2b-ac4d-848ef13114d6" providerId="ADAL" clId="{478F0C35-F557-4EA6-A608-C85647E59478}" dt="2024-10-25T21:03:32.043" v="2631" actId="20577"/>
          <ac:spMkLst>
            <pc:docMk/>
            <pc:sldMk cId="413517310" sldId="349"/>
            <ac:spMk id="2" creationId="{DF6DE56E-A5E2-6BB5-F5E0-009C3C699927}"/>
          </ac:spMkLst>
        </pc:spChg>
        <pc:spChg chg="mod">
          <ac:chgData name="David Vanegas Forero" userId="302928b5-ba69-4c2b-ac4d-848ef13114d6" providerId="ADAL" clId="{478F0C35-F557-4EA6-A608-C85647E59478}" dt="2024-10-22T22:49:47.814" v="561" actId="1076"/>
          <ac:spMkLst>
            <pc:docMk/>
            <pc:sldMk cId="413517310" sldId="349"/>
            <ac:spMk id="9" creationId="{2FB4F1D5-FC23-8734-0DD4-605E6DA769B1}"/>
          </ac:spMkLst>
        </pc:spChg>
        <pc:spChg chg="mod">
          <ac:chgData name="David Vanegas Forero" userId="302928b5-ba69-4c2b-ac4d-848ef13114d6" providerId="ADAL" clId="{478F0C35-F557-4EA6-A608-C85647E59478}" dt="2024-10-25T21:29:00.748" v="3133" actId="20577"/>
          <ac:spMkLst>
            <pc:docMk/>
            <pc:sldMk cId="413517310" sldId="349"/>
            <ac:spMk id="30" creationId="{0141B714-D000-0F65-00B9-4C00891E30FF}"/>
          </ac:spMkLst>
        </pc:spChg>
        <pc:picChg chg="mod">
          <ac:chgData name="David Vanegas Forero" userId="302928b5-ba69-4c2b-ac4d-848ef13114d6" providerId="ADAL" clId="{478F0C35-F557-4EA6-A608-C85647E59478}" dt="2024-10-25T21:06:38.123" v="2792" actId="1035"/>
          <ac:picMkLst>
            <pc:docMk/>
            <pc:sldMk cId="413517310" sldId="349"/>
            <ac:picMk id="28" creationId="{F1858180-114F-3AC5-5FF0-8CCA4D8366F6}"/>
          </ac:picMkLst>
        </pc:picChg>
      </pc:sldChg>
      <pc:sldChg chg="ord">
        <pc:chgData name="David Vanegas Forero" userId="302928b5-ba69-4c2b-ac4d-848ef13114d6" providerId="ADAL" clId="{478F0C35-F557-4EA6-A608-C85647E59478}" dt="2024-10-22T22:56:01.338" v="614"/>
        <pc:sldMkLst>
          <pc:docMk/>
          <pc:sldMk cId="1689419239" sldId="350"/>
        </pc:sldMkLst>
      </pc:sldChg>
      <pc:sldChg chg="ord">
        <pc:chgData name="David Vanegas Forero" userId="302928b5-ba69-4c2b-ac4d-848ef13114d6" providerId="ADAL" clId="{478F0C35-F557-4EA6-A608-C85647E59478}" dt="2024-10-22T22:56:01.338" v="614"/>
        <pc:sldMkLst>
          <pc:docMk/>
          <pc:sldMk cId="3097810314" sldId="351"/>
        </pc:sldMkLst>
      </pc:sldChg>
      <pc:sldChg chg="modSp mod">
        <pc:chgData name="David Vanegas Forero" userId="302928b5-ba69-4c2b-ac4d-848ef13114d6" providerId="ADAL" clId="{478F0C35-F557-4EA6-A608-C85647E59478}" dt="2024-10-25T20:29:06.417" v="2502" actId="20577"/>
        <pc:sldMkLst>
          <pc:docMk/>
          <pc:sldMk cId="3621734735" sldId="354"/>
        </pc:sldMkLst>
        <pc:spChg chg="mod">
          <ac:chgData name="David Vanegas Forero" userId="302928b5-ba69-4c2b-ac4d-848ef13114d6" providerId="ADAL" clId="{478F0C35-F557-4EA6-A608-C85647E59478}" dt="2024-10-25T20:29:06.417" v="2502" actId="20577"/>
          <ac:spMkLst>
            <pc:docMk/>
            <pc:sldMk cId="3621734735" sldId="354"/>
            <ac:spMk id="3" creationId="{070855D6-08A7-D332-D2C8-1CCE8C8A99E2}"/>
          </ac:spMkLst>
        </pc:spChg>
      </pc:sldChg>
      <pc:sldChg chg="add">
        <pc:chgData name="David Vanegas Forero" userId="302928b5-ba69-4c2b-ac4d-848ef13114d6" providerId="ADAL" clId="{478F0C35-F557-4EA6-A608-C85647E59478}" dt="2024-10-22T22:39:20.372" v="475"/>
        <pc:sldMkLst>
          <pc:docMk/>
          <pc:sldMk cId="1257558343" sldId="355"/>
        </pc:sldMkLst>
      </pc:sldChg>
      <pc:sldChg chg="del">
        <pc:chgData name="David Vanegas Forero" userId="302928b5-ba69-4c2b-ac4d-848ef13114d6" providerId="ADAL" clId="{478F0C35-F557-4EA6-A608-C85647E59478}" dt="2024-10-22T22:39:05.567" v="474" actId="2696"/>
        <pc:sldMkLst>
          <pc:docMk/>
          <pc:sldMk cId="2444783680" sldId="355"/>
        </pc:sldMkLst>
      </pc:sldChg>
      <pc:sldChg chg="delSp modSp del mod delAnim">
        <pc:chgData name="David Vanegas Forero" userId="302928b5-ba69-4c2b-ac4d-848ef13114d6" providerId="ADAL" clId="{478F0C35-F557-4EA6-A608-C85647E59478}" dt="2024-10-22T22:39:05.567" v="474" actId="2696"/>
        <pc:sldMkLst>
          <pc:docMk/>
          <pc:sldMk cId="2988821053" sldId="357"/>
        </pc:sldMkLst>
        <pc:spChg chg="mod">
          <ac:chgData name="David Vanegas Forero" userId="302928b5-ba69-4c2b-ac4d-848ef13114d6" providerId="ADAL" clId="{478F0C35-F557-4EA6-A608-C85647E59478}" dt="2024-10-22T22:38:17.653" v="472" actId="207"/>
          <ac:spMkLst>
            <pc:docMk/>
            <pc:sldMk cId="2988821053" sldId="357"/>
            <ac:spMk id="3" creationId="{59870D88-8D68-7F58-A09E-9D8770D4D707}"/>
          </ac:spMkLst>
        </pc:spChg>
        <pc:spChg chg="del">
          <ac:chgData name="David Vanegas Forero" userId="302928b5-ba69-4c2b-ac4d-848ef13114d6" providerId="ADAL" clId="{478F0C35-F557-4EA6-A608-C85647E59478}" dt="2024-10-22T22:37:49.281" v="471" actId="478"/>
          <ac:spMkLst>
            <pc:docMk/>
            <pc:sldMk cId="2988821053" sldId="357"/>
            <ac:spMk id="9" creationId="{D7EEC74E-0E15-9BB4-319F-A9C6DAD4C238}"/>
          </ac:spMkLst>
        </pc:spChg>
      </pc:sldChg>
      <pc:sldChg chg="add">
        <pc:chgData name="David Vanegas Forero" userId="302928b5-ba69-4c2b-ac4d-848ef13114d6" providerId="ADAL" clId="{478F0C35-F557-4EA6-A608-C85647E59478}" dt="2024-10-22T22:39:20.372" v="475"/>
        <pc:sldMkLst>
          <pc:docMk/>
          <pc:sldMk cId="3176579036" sldId="357"/>
        </pc:sldMkLst>
      </pc:sldChg>
      <pc:sldChg chg="add">
        <pc:chgData name="David Vanegas Forero" userId="302928b5-ba69-4c2b-ac4d-848ef13114d6" providerId="ADAL" clId="{478F0C35-F557-4EA6-A608-C85647E59478}" dt="2024-10-22T22:39:20.372" v="475"/>
        <pc:sldMkLst>
          <pc:docMk/>
          <pc:sldMk cId="123913537" sldId="358"/>
        </pc:sldMkLst>
      </pc:sldChg>
      <pc:sldChg chg="del">
        <pc:chgData name="David Vanegas Forero" userId="302928b5-ba69-4c2b-ac4d-848ef13114d6" providerId="ADAL" clId="{478F0C35-F557-4EA6-A608-C85647E59478}" dt="2024-10-22T22:39:05.567" v="474" actId="2696"/>
        <pc:sldMkLst>
          <pc:docMk/>
          <pc:sldMk cId="1971122200" sldId="358"/>
        </pc:sldMkLst>
      </pc:sldChg>
      <pc:sldChg chg="delSp mod ord delAnim">
        <pc:chgData name="David Vanegas Forero" userId="302928b5-ba69-4c2b-ac4d-848ef13114d6" providerId="ADAL" clId="{478F0C35-F557-4EA6-A608-C85647E59478}" dt="2024-10-22T23:05:48.847" v="627" actId="478"/>
        <pc:sldMkLst>
          <pc:docMk/>
          <pc:sldMk cId="2307975622" sldId="359"/>
        </pc:sldMkLst>
        <pc:spChg chg="del">
          <ac:chgData name="David Vanegas Forero" userId="302928b5-ba69-4c2b-ac4d-848ef13114d6" providerId="ADAL" clId="{478F0C35-F557-4EA6-A608-C85647E59478}" dt="2024-10-22T23:05:48.847" v="627" actId="478"/>
          <ac:spMkLst>
            <pc:docMk/>
            <pc:sldMk cId="2307975622" sldId="359"/>
            <ac:spMk id="7" creationId="{620FC80C-31EB-A73A-A82A-A30FE2080E62}"/>
          </ac:spMkLst>
        </pc:spChg>
      </pc:sldChg>
      <pc:sldChg chg="del">
        <pc:chgData name="David Vanegas Forero" userId="302928b5-ba69-4c2b-ac4d-848ef13114d6" providerId="ADAL" clId="{478F0C35-F557-4EA6-A608-C85647E59478}" dt="2024-10-22T22:18:23.740" v="358" actId="47"/>
        <pc:sldMkLst>
          <pc:docMk/>
          <pc:sldMk cId="3322981280" sldId="361"/>
        </pc:sldMkLst>
      </pc:sldChg>
      <pc:sldChg chg="del">
        <pc:chgData name="David Vanegas Forero" userId="302928b5-ba69-4c2b-ac4d-848ef13114d6" providerId="ADAL" clId="{478F0C35-F557-4EA6-A608-C85647E59478}" dt="2024-10-22T22:53:01.273" v="612" actId="47"/>
        <pc:sldMkLst>
          <pc:docMk/>
          <pc:sldMk cId="2578436381" sldId="362"/>
        </pc:sldMkLst>
      </pc:sldChg>
      <pc:sldChg chg="del">
        <pc:chgData name="David Vanegas Forero" userId="302928b5-ba69-4c2b-ac4d-848ef13114d6" providerId="ADAL" clId="{478F0C35-F557-4EA6-A608-C85647E59478}" dt="2024-10-22T22:53:01.273" v="612" actId="47"/>
        <pc:sldMkLst>
          <pc:docMk/>
          <pc:sldMk cId="1141371133" sldId="363"/>
        </pc:sldMkLst>
      </pc:sldChg>
      <pc:sldChg chg="del">
        <pc:chgData name="David Vanegas Forero" userId="302928b5-ba69-4c2b-ac4d-848ef13114d6" providerId="ADAL" clId="{478F0C35-F557-4EA6-A608-C85647E59478}" dt="2024-10-22T22:53:01.273" v="612" actId="47"/>
        <pc:sldMkLst>
          <pc:docMk/>
          <pc:sldMk cId="4199708331" sldId="364"/>
        </pc:sldMkLst>
      </pc:sldChg>
      <pc:sldChg chg="del">
        <pc:chgData name="David Vanegas Forero" userId="302928b5-ba69-4c2b-ac4d-848ef13114d6" providerId="ADAL" clId="{478F0C35-F557-4EA6-A608-C85647E59478}" dt="2024-10-22T22:38:58.668" v="473" actId="47"/>
        <pc:sldMkLst>
          <pc:docMk/>
          <pc:sldMk cId="3994925092" sldId="366"/>
        </pc:sldMkLst>
      </pc:sldChg>
      <pc:sldChg chg="add ord">
        <pc:chgData name="David Vanegas Forero" userId="302928b5-ba69-4c2b-ac4d-848ef13114d6" providerId="ADAL" clId="{478F0C35-F557-4EA6-A608-C85647E59478}" dt="2024-10-22T22:29:32.355" v="470"/>
        <pc:sldMkLst>
          <pc:docMk/>
          <pc:sldMk cId="1598946509" sldId="367"/>
        </pc:sldMkLst>
      </pc:sldChg>
      <pc:sldChg chg="addSp delSp modSp new mod modClrScheme chgLayout">
        <pc:chgData name="David Vanegas Forero" userId="302928b5-ba69-4c2b-ac4d-848ef13114d6" providerId="ADAL" clId="{478F0C35-F557-4EA6-A608-C85647E59478}" dt="2024-10-25T17:08:11.198" v="1210" actId="20577"/>
        <pc:sldMkLst>
          <pc:docMk/>
          <pc:sldMk cId="595835414" sldId="368"/>
        </pc:sldMkLst>
        <pc:spChg chg="mod ord">
          <ac:chgData name="David Vanegas Forero" userId="302928b5-ba69-4c2b-ac4d-848ef13114d6" providerId="ADAL" clId="{478F0C35-F557-4EA6-A608-C85647E59478}" dt="2024-10-25T16:52:35.802" v="909" actId="207"/>
          <ac:spMkLst>
            <pc:docMk/>
            <pc:sldMk cId="595835414" sldId="368"/>
            <ac:spMk id="2" creationId="{634C9FD6-70EA-0969-6C13-E905D1B0DA05}"/>
          </ac:spMkLst>
        </pc:spChg>
        <pc:spChg chg="del mod ord">
          <ac:chgData name="David Vanegas Forero" userId="302928b5-ba69-4c2b-ac4d-848ef13114d6" providerId="ADAL" clId="{478F0C35-F557-4EA6-A608-C85647E59478}" dt="2024-10-25T16:30:13.261" v="632" actId="700"/>
          <ac:spMkLst>
            <pc:docMk/>
            <pc:sldMk cId="595835414" sldId="368"/>
            <ac:spMk id="3" creationId="{1669F333-83F7-F685-28FC-EC9408F2E54F}"/>
          </ac:spMkLst>
        </pc:spChg>
        <pc:spChg chg="mod ord">
          <ac:chgData name="David Vanegas Forero" userId="302928b5-ba69-4c2b-ac4d-848ef13114d6" providerId="ADAL" clId="{478F0C35-F557-4EA6-A608-C85647E59478}" dt="2024-10-25T16:30:13.261" v="632" actId="700"/>
          <ac:spMkLst>
            <pc:docMk/>
            <pc:sldMk cId="595835414" sldId="368"/>
            <ac:spMk id="4" creationId="{377D38F3-FA56-AD65-3C8D-8CB9981859BE}"/>
          </ac:spMkLst>
        </pc:spChg>
        <pc:spChg chg="mod ord">
          <ac:chgData name="David Vanegas Forero" userId="302928b5-ba69-4c2b-ac4d-848ef13114d6" providerId="ADAL" clId="{478F0C35-F557-4EA6-A608-C85647E59478}" dt="2024-10-25T16:30:13.261" v="632" actId="700"/>
          <ac:spMkLst>
            <pc:docMk/>
            <pc:sldMk cId="595835414" sldId="368"/>
            <ac:spMk id="5" creationId="{C7BC3CEC-BA08-0BCC-5D7F-8A082AC6BF8E}"/>
          </ac:spMkLst>
        </pc:spChg>
        <pc:spChg chg="mod ord">
          <ac:chgData name="David Vanegas Forero" userId="302928b5-ba69-4c2b-ac4d-848ef13114d6" providerId="ADAL" clId="{478F0C35-F557-4EA6-A608-C85647E59478}" dt="2024-10-25T16:30:13.261" v="632" actId="700"/>
          <ac:spMkLst>
            <pc:docMk/>
            <pc:sldMk cId="595835414" sldId="368"/>
            <ac:spMk id="6" creationId="{002650B2-5E91-5494-D0DB-563CFC0B3972}"/>
          </ac:spMkLst>
        </pc:spChg>
        <pc:spChg chg="add mod ord">
          <ac:chgData name="David Vanegas Forero" userId="302928b5-ba69-4c2b-ac4d-848ef13114d6" providerId="ADAL" clId="{478F0C35-F557-4EA6-A608-C85647E59478}" dt="2024-10-25T17:08:11.198" v="1210" actId="20577"/>
          <ac:spMkLst>
            <pc:docMk/>
            <pc:sldMk cId="595835414" sldId="368"/>
            <ac:spMk id="7" creationId="{5F95FA2A-AB63-76CF-5763-AECAF89B99E9}"/>
          </ac:spMkLst>
        </pc:spChg>
        <pc:spChg chg="add del mod ord">
          <ac:chgData name="David Vanegas Forero" userId="302928b5-ba69-4c2b-ac4d-848ef13114d6" providerId="ADAL" clId="{478F0C35-F557-4EA6-A608-C85647E59478}" dt="2024-10-25T16:40:19.957" v="711" actId="931"/>
          <ac:spMkLst>
            <pc:docMk/>
            <pc:sldMk cId="595835414" sldId="368"/>
            <ac:spMk id="8" creationId="{C3F28538-4A77-811B-A0F5-BBA5FCB26378}"/>
          </ac:spMkLst>
        </pc:spChg>
        <pc:picChg chg="add mod">
          <ac:chgData name="David Vanegas Forero" userId="302928b5-ba69-4c2b-ac4d-848ef13114d6" providerId="ADAL" clId="{478F0C35-F557-4EA6-A608-C85647E59478}" dt="2024-10-25T16:51:43.227" v="905" actId="1440"/>
          <ac:picMkLst>
            <pc:docMk/>
            <pc:sldMk cId="595835414" sldId="368"/>
            <ac:picMk id="10" creationId="{5AEB2083-1129-12C0-DC08-500A614BACFC}"/>
          </ac:picMkLst>
        </pc:picChg>
        <pc:picChg chg="add mod">
          <ac:chgData name="David Vanegas Forero" userId="302928b5-ba69-4c2b-ac4d-848ef13114d6" providerId="ADAL" clId="{478F0C35-F557-4EA6-A608-C85647E59478}" dt="2024-10-25T17:07:07.427" v="1150" actId="1076"/>
          <ac:picMkLst>
            <pc:docMk/>
            <pc:sldMk cId="595835414" sldId="368"/>
            <ac:picMk id="12" creationId="{01758AF1-4CCD-3868-A95A-05384B747A79}"/>
          </ac:picMkLst>
        </pc:picChg>
      </pc:sldChg>
      <pc:sldChg chg="add del">
        <pc:chgData name="David Vanegas Forero" userId="302928b5-ba69-4c2b-ac4d-848ef13114d6" providerId="ADAL" clId="{478F0C35-F557-4EA6-A608-C85647E59478}" dt="2024-10-25T22:19:24.470" v="3143" actId="47"/>
        <pc:sldMkLst>
          <pc:docMk/>
          <pc:sldMk cId="3787863191" sldId="369"/>
        </pc:sldMkLst>
      </pc:sldChg>
      <pc:sldChg chg="add del">
        <pc:chgData name="David Vanegas Forero" userId="302928b5-ba69-4c2b-ac4d-848ef13114d6" providerId="ADAL" clId="{478F0C35-F557-4EA6-A608-C85647E59478}" dt="2024-10-25T22:35:31.034" v="3321" actId="47"/>
        <pc:sldMkLst>
          <pc:docMk/>
          <pc:sldMk cId="2509050479" sldId="370"/>
        </pc:sldMkLst>
      </pc:sldChg>
      <pc:sldChg chg="add">
        <pc:chgData name="David Vanegas Forero" userId="302928b5-ba69-4c2b-ac4d-848ef13114d6" providerId="ADAL" clId="{478F0C35-F557-4EA6-A608-C85647E59478}" dt="2024-10-22T23:03:58.107" v="625"/>
        <pc:sldMkLst>
          <pc:docMk/>
          <pc:sldMk cId="3123549605" sldId="371"/>
        </pc:sldMkLst>
      </pc:sldChg>
      <pc:sldChg chg="addSp delSp modSp new mod">
        <pc:chgData name="David Vanegas Forero" userId="302928b5-ba69-4c2b-ac4d-848ef13114d6" providerId="ADAL" clId="{478F0C35-F557-4EA6-A608-C85647E59478}" dt="2024-10-25T20:05:17.673" v="2172" actId="27636"/>
        <pc:sldMkLst>
          <pc:docMk/>
          <pc:sldMk cId="2294265595" sldId="372"/>
        </pc:sldMkLst>
        <pc:spChg chg="mod">
          <ac:chgData name="David Vanegas Forero" userId="302928b5-ba69-4c2b-ac4d-848ef13114d6" providerId="ADAL" clId="{478F0C35-F557-4EA6-A608-C85647E59478}" dt="2024-10-25T17:10:19.573" v="1307" actId="20577"/>
          <ac:spMkLst>
            <pc:docMk/>
            <pc:sldMk cId="2294265595" sldId="372"/>
            <ac:spMk id="2" creationId="{E9CDE033-D4DC-CEAC-D704-34D5C59BEA37}"/>
          </ac:spMkLst>
        </pc:spChg>
        <pc:spChg chg="del">
          <ac:chgData name="David Vanegas Forero" userId="302928b5-ba69-4c2b-ac4d-848ef13114d6" providerId="ADAL" clId="{478F0C35-F557-4EA6-A608-C85647E59478}" dt="2024-10-25T16:58:59.431" v="933" actId="931"/>
          <ac:spMkLst>
            <pc:docMk/>
            <pc:sldMk cId="2294265595" sldId="372"/>
            <ac:spMk id="3" creationId="{C89D32DF-8B76-A0B9-FD3F-25411BAC1966}"/>
          </ac:spMkLst>
        </pc:spChg>
        <pc:spChg chg="del">
          <ac:chgData name="David Vanegas Forero" userId="302928b5-ba69-4c2b-ac4d-848ef13114d6" providerId="ADAL" clId="{478F0C35-F557-4EA6-A608-C85647E59478}" dt="2024-10-25T19:19:47.438" v="1473" actId="478"/>
          <ac:spMkLst>
            <pc:docMk/>
            <pc:sldMk cId="2294265595" sldId="372"/>
            <ac:spMk id="4" creationId="{783B4F8A-DDE3-22FF-29F5-9EC215B26364}"/>
          </ac:spMkLst>
        </pc:spChg>
        <pc:spChg chg="add mod">
          <ac:chgData name="David Vanegas Forero" userId="302928b5-ba69-4c2b-ac4d-848ef13114d6" providerId="ADAL" clId="{478F0C35-F557-4EA6-A608-C85647E59478}" dt="2024-10-25T20:05:17.673" v="2172" actId="27636"/>
          <ac:spMkLst>
            <pc:docMk/>
            <pc:sldMk cId="2294265595" sldId="372"/>
            <ac:spMk id="12" creationId="{56B74EFE-A9A8-7651-02A9-1D670B7271A4}"/>
          </ac:spMkLst>
        </pc:spChg>
        <pc:spChg chg="add del mod">
          <ac:chgData name="David Vanegas Forero" userId="302928b5-ba69-4c2b-ac4d-848ef13114d6" providerId="ADAL" clId="{478F0C35-F557-4EA6-A608-C85647E59478}" dt="2024-10-25T19:19:44.117" v="1472" actId="478"/>
          <ac:spMkLst>
            <pc:docMk/>
            <pc:sldMk cId="2294265595" sldId="372"/>
            <ac:spMk id="14" creationId="{1D87096E-465E-572B-2EB4-14A19CB7E17B}"/>
          </ac:spMkLst>
        </pc:spChg>
        <pc:picChg chg="add del">
          <ac:chgData name="David Vanegas Forero" userId="302928b5-ba69-4c2b-ac4d-848ef13114d6" providerId="ADAL" clId="{478F0C35-F557-4EA6-A608-C85647E59478}" dt="2024-10-25T16:54:20.328" v="919" actId="22"/>
          <ac:picMkLst>
            <pc:docMk/>
            <pc:sldMk cId="2294265595" sldId="372"/>
            <ac:picMk id="9" creationId="{1FADB691-D926-6871-4258-0AC63253DC33}"/>
          </ac:picMkLst>
        </pc:picChg>
        <pc:picChg chg="add del mod">
          <ac:chgData name="David Vanegas Forero" userId="302928b5-ba69-4c2b-ac4d-848ef13114d6" providerId="ADAL" clId="{478F0C35-F557-4EA6-A608-C85647E59478}" dt="2024-10-25T19:19:36.279" v="1471" actId="478"/>
          <ac:picMkLst>
            <pc:docMk/>
            <pc:sldMk cId="2294265595" sldId="372"/>
            <ac:picMk id="11" creationId="{15D002B6-F6B6-38EF-959D-59ED513A0869}"/>
          </ac:picMkLst>
        </pc:picChg>
        <pc:picChg chg="add mod">
          <ac:chgData name="David Vanegas Forero" userId="302928b5-ba69-4c2b-ac4d-848ef13114d6" providerId="ADAL" clId="{478F0C35-F557-4EA6-A608-C85647E59478}" dt="2024-10-25T20:05:12.934" v="2170" actId="14100"/>
          <ac:picMkLst>
            <pc:docMk/>
            <pc:sldMk cId="2294265595" sldId="372"/>
            <ac:picMk id="16" creationId="{2DA021A8-0EE6-9714-0353-F6CC40E5C921}"/>
          </ac:picMkLst>
        </pc:picChg>
        <pc:picChg chg="add mod">
          <ac:chgData name="David Vanegas Forero" userId="302928b5-ba69-4c2b-ac4d-848ef13114d6" providerId="ADAL" clId="{478F0C35-F557-4EA6-A608-C85647E59478}" dt="2024-10-25T19:21:17.325" v="1493" actId="1076"/>
          <ac:picMkLst>
            <pc:docMk/>
            <pc:sldMk cId="2294265595" sldId="372"/>
            <ac:picMk id="18" creationId="{2F62CE98-505B-C19C-7EB5-65D5318C80E1}"/>
          </ac:picMkLst>
        </pc:picChg>
      </pc:sldChg>
      <pc:sldChg chg="addSp delSp modSp add mod">
        <pc:chgData name="David Vanegas Forero" userId="302928b5-ba69-4c2b-ac4d-848ef13114d6" providerId="ADAL" clId="{478F0C35-F557-4EA6-A608-C85647E59478}" dt="2024-10-25T20:15:19.506" v="2341" actId="20577"/>
        <pc:sldMkLst>
          <pc:docMk/>
          <pc:sldMk cId="254980559" sldId="373"/>
        </pc:sldMkLst>
        <pc:spChg chg="mod">
          <ac:chgData name="David Vanegas Forero" userId="302928b5-ba69-4c2b-ac4d-848ef13114d6" providerId="ADAL" clId="{478F0C35-F557-4EA6-A608-C85647E59478}" dt="2024-10-25T17:11:49.626" v="1327" actId="6549"/>
          <ac:spMkLst>
            <pc:docMk/>
            <pc:sldMk cId="254980559" sldId="373"/>
            <ac:spMk id="2" creationId="{2799CD57-821B-8ADF-CFBB-9E0DB7A929DD}"/>
          </ac:spMkLst>
        </pc:spChg>
        <pc:spChg chg="del">
          <ac:chgData name="David Vanegas Forero" userId="302928b5-ba69-4c2b-ac4d-848ef13114d6" providerId="ADAL" clId="{478F0C35-F557-4EA6-A608-C85647E59478}" dt="2024-10-25T19:34:52.739" v="1496" actId="931"/>
          <ac:spMkLst>
            <pc:docMk/>
            <pc:sldMk cId="254980559" sldId="373"/>
            <ac:spMk id="4" creationId="{E73090F7-F958-6200-EEED-F4688BAFBF9A}"/>
          </ac:spMkLst>
        </pc:spChg>
        <pc:spChg chg="add del mod">
          <ac:chgData name="David Vanegas Forero" userId="302928b5-ba69-4c2b-ac4d-848ef13114d6" providerId="ADAL" clId="{478F0C35-F557-4EA6-A608-C85647E59478}" dt="2024-10-25T19:21:36.642" v="1495" actId="478"/>
          <ac:spMkLst>
            <pc:docMk/>
            <pc:sldMk cId="254980559" sldId="373"/>
            <ac:spMk id="8" creationId="{B8F85825-6865-C123-5088-0174F1D7263D}"/>
          </ac:spMkLst>
        </pc:spChg>
        <pc:spChg chg="mod">
          <ac:chgData name="David Vanegas Forero" userId="302928b5-ba69-4c2b-ac4d-848ef13114d6" providerId="ADAL" clId="{478F0C35-F557-4EA6-A608-C85647E59478}" dt="2024-10-25T20:15:19.506" v="2341" actId="20577"/>
          <ac:spMkLst>
            <pc:docMk/>
            <pc:sldMk cId="254980559" sldId="373"/>
            <ac:spMk id="12" creationId="{BCA58593-8EC1-D8F0-8DCA-D6D5C26B1FD6}"/>
          </ac:spMkLst>
        </pc:spChg>
        <pc:spChg chg="add mod">
          <ac:chgData name="David Vanegas Forero" userId="302928b5-ba69-4c2b-ac4d-848ef13114d6" providerId="ADAL" clId="{478F0C35-F557-4EA6-A608-C85647E59478}" dt="2024-10-25T19:45:53.902" v="1853" actId="20577"/>
          <ac:spMkLst>
            <pc:docMk/>
            <pc:sldMk cId="254980559" sldId="373"/>
            <ac:spMk id="17" creationId="{3850A6BE-9F51-C50E-5921-EDF17963F192}"/>
          </ac:spMkLst>
        </pc:spChg>
        <pc:spChg chg="add mod">
          <ac:chgData name="David Vanegas Forero" userId="302928b5-ba69-4c2b-ac4d-848ef13114d6" providerId="ADAL" clId="{478F0C35-F557-4EA6-A608-C85647E59478}" dt="2024-10-25T20:07:29.255" v="2210" actId="113"/>
          <ac:spMkLst>
            <pc:docMk/>
            <pc:sldMk cId="254980559" sldId="373"/>
            <ac:spMk id="18" creationId="{745DC6CB-CEEA-A8E4-7E60-21ACE2398C89}"/>
          </ac:spMkLst>
        </pc:spChg>
        <pc:picChg chg="add mod">
          <ac:chgData name="David Vanegas Forero" userId="302928b5-ba69-4c2b-ac4d-848ef13114d6" providerId="ADAL" clId="{478F0C35-F557-4EA6-A608-C85647E59478}" dt="2024-10-25T19:36:20.620" v="1520" actId="1440"/>
          <ac:picMkLst>
            <pc:docMk/>
            <pc:sldMk cId="254980559" sldId="373"/>
            <ac:picMk id="10" creationId="{6249D6CB-09B1-ED07-C9F6-CA7A17215E90}"/>
          </ac:picMkLst>
        </pc:picChg>
        <pc:picChg chg="del">
          <ac:chgData name="David Vanegas Forero" userId="302928b5-ba69-4c2b-ac4d-848ef13114d6" providerId="ADAL" clId="{478F0C35-F557-4EA6-A608-C85647E59478}" dt="2024-10-25T19:21:32.500" v="1494" actId="478"/>
          <ac:picMkLst>
            <pc:docMk/>
            <pc:sldMk cId="254980559" sldId="373"/>
            <ac:picMk id="11" creationId="{8A597CE6-FC26-E04E-A7B7-1D30EE26B08C}"/>
          </ac:picMkLst>
        </pc:picChg>
        <pc:picChg chg="add mod">
          <ac:chgData name="David Vanegas Forero" userId="302928b5-ba69-4c2b-ac4d-848ef13114d6" providerId="ADAL" clId="{478F0C35-F557-4EA6-A608-C85647E59478}" dt="2024-10-25T19:44:20.857" v="1778" actId="14100"/>
          <ac:picMkLst>
            <pc:docMk/>
            <pc:sldMk cId="254980559" sldId="373"/>
            <ac:picMk id="14" creationId="{D32EE8F9-4553-FCA9-7FE7-A9F8C3FA4BCF}"/>
          </ac:picMkLst>
        </pc:picChg>
        <pc:picChg chg="add mod">
          <ac:chgData name="David Vanegas Forero" userId="302928b5-ba69-4c2b-ac4d-848ef13114d6" providerId="ADAL" clId="{478F0C35-F557-4EA6-A608-C85647E59478}" dt="2024-10-25T19:43:59.970" v="1775" actId="1076"/>
          <ac:picMkLst>
            <pc:docMk/>
            <pc:sldMk cId="254980559" sldId="373"/>
            <ac:picMk id="16" creationId="{A811532C-C6C4-30FF-D228-A9C70402ED28}"/>
          </ac:picMkLst>
        </pc:picChg>
      </pc:sldChg>
      <pc:sldChg chg="addSp delSp modSp add mod">
        <pc:chgData name="David Vanegas Forero" userId="302928b5-ba69-4c2b-ac4d-848ef13114d6" providerId="ADAL" clId="{478F0C35-F557-4EA6-A608-C85647E59478}" dt="2024-10-25T20:23:16.195" v="2420" actId="1440"/>
        <pc:sldMkLst>
          <pc:docMk/>
          <pc:sldMk cId="2165291798" sldId="374"/>
        </pc:sldMkLst>
        <pc:spChg chg="mod">
          <ac:chgData name="David Vanegas Forero" userId="302928b5-ba69-4c2b-ac4d-848ef13114d6" providerId="ADAL" clId="{478F0C35-F557-4EA6-A608-C85647E59478}" dt="2024-10-25T20:08:22.549" v="2226" actId="20577"/>
          <ac:spMkLst>
            <pc:docMk/>
            <pc:sldMk cId="2165291798" sldId="374"/>
            <ac:spMk id="2" creationId="{B482CE1C-5B2F-C677-BC32-233537DC63DE}"/>
          </ac:spMkLst>
        </pc:spChg>
        <pc:spChg chg="add del mod">
          <ac:chgData name="David Vanegas Forero" userId="302928b5-ba69-4c2b-ac4d-848ef13114d6" providerId="ADAL" clId="{478F0C35-F557-4EA6-A608-C85647E59478}" dt="2024-10-25T20:08:59.721" v="2228" actId="478"/>
          <ac:spMkLst>
            <pc:docMk/>
            <pc:sldMk cId="2165291798" sldId="374"/>
            <ac:spMk id="4" creationId="{D5B08CA7-CE17-2106-FDCD-EC74B0D880E6}"/>
          </ac:spMkLst>
        </pc:spChg>
        <pc:spChg chg="add mod">
          <ac:chgData name="David Vanegas Forero" userId="302928b5-ba69-4c2b-ac4d-848ef13114d6" providerId="ADAL" clId="{478F0C35-F557-4EA6-A608-C85647E59478}" dt="2024-10-25T20:21:10.395" v="2414" actId="1076"/>
          <ac:spMkLst>
            <pc:docMk/>
            <pc:sldMk cId="2165291798" sldId="374"/>
            <ac:spMk id="11" creationId="{FD12B4E9-C55C-CEF1-0061-399563A576F1}"/>
          </ac:spMkLst>
        </pc:spChg>
        <pc:spChg chg="del mod">
          <ac:chgData name="David Vanegas Forero" userId="302928b5-ba69-4c2b-ac4d-848ef13114d6" providerId="ADAL" clId="{478F0C35-F557-4EA6-A608-C85647E59478}" dt="2024-10-25T20:15:35.781" v="2342" actId="478"/>
          <ac:spMkLst>
            <pc:docMk/>
            <pc:sldMk cId="2165291798" sldId="374"/>
            <ac:spMk id="12" creationId="{60BB99BC-F599-7D18-0CCF-2B3C7F96247C}"/>
          </ac:spMkLst>
        </pc:spChg>
        <pc:spChg chg="mod">
          <ac:chgData name="David Vanegas Forero" userId="302928b5-ba69-4c2b-ac4d-848ef13114d6" providerId="ADAL" clId="{478F0C35-F557-4EA6-A608-C85647E59478}" dt="2024-10-25T20:15:58.164" v="2388" actId="20577"/>
          <ac:spMkLst>
            <pc:docMk/>
            <pc:sldMk cId="2165291798" sldId="374"/>
            <ac:spMk id="17" creationId="{0D0D86E6-6824-4364-C335-346BC6CF391F}"/>
          </ac:spMkLst>
        </pc:spChg>
        <pc:spChg chg="del">
          <ac:chgData name="David Vanegas Forero" userId="302928b5-ba69-4c2b-ac4d-848ef13114d6" providerId="ADAL" clId="{478F0C35-F557-4EA6-A608-C85647E59478}" dt="2024-10-25T20:10:11.210" v="2236" actId="478"/>
          <ac:spMkLst>
            <pc:docMk/>
            <pc:sldMk cId="2165291798" sldId="374"/>
            <ac:spMk id="18" creationId="{11332913-25DE-8F2C-A3C5-9CB4899D5818}"/>
          </ac:spMkLst>
        </pc:spChg>
        <pc:picChg chg="add mod">
          <ac:chgData name="David Vanegas Forero" userId="302928b5-ba69-4c2b-ac4d-848ef13114d6" providerId="ADAL" clId="{478F0C35-F557-4EA6-A608-C85647E59478}" dt="2024-10-25T20:16:45.996" v="2389" actId="14100"/>
          <ac:picMkLst>
            <pc:docMk/>
            <pc:sldMk cId="2165291798" sldId="374"/>
            <ac:picMk id="9" creationId="{21D39422-7482-E790-3224-BF1E6CD25C5D}"/>
          </ac:picMkLst>
        </pc:picChg>
        <pc:picChg chg="del">
          <ac:chgData name="David Vanegas Forero" userId="302928b5-ba69-4c2b-ac4d-848ef13114d6" providerId="ADAL" clId="{478F0C35-F557-4EA6-A608-C85647E59478}" dt="2024-10-25T20:08:53.110" v="2227" actId="478"/>
          <ac:picMkLst>
            <pc:docMk/>
            <pc:sldMk cId="2165291798" sldId="374"/>
            <ac:picMk id="10" creationId="{6CD55CFC-B21E-2334-0451-273857184464}"/>
          </ac:picMkLst>
        </pc:picChg>
        <pc:picChg chg="del">
          <ac:chgData name="David Vanegas Forero" userId="302928b5-ba69-4c2b-ac4d-848ef13114d6" providerId="ADAL" clId="{478F0C35-F557-4EA6-A608-C85647E59478}" dt="2024-10-25T20:09:30.633" v="2231" actId="478"/>
          <ac:picMkLst>
            <pc:docMk/>
            <pc:sldMk cId="2165291798" sldId="374"/>
            <ac:picMk id="14" creationId="{AC93806B-7D65-508C-7AB5-4092958391CC}"/>
          </ac:picMkLst>
        </pc:picChg>
        <pc:picChg chg="add mod">
          <ac:chgData name="David Vanegas Forero" userId="302928b5-ba69-4c2b-ac4d-848ef13114d6" providerId="ADAL" clId="{478F0C35-F557-4EA6-A608-C85647E59478}" dt="2024-10-25T20:20:51.370" v="2413" actId="14100"/>
          <ac:picMkLst>
            <pc:docMk/>
            <pc:sldMk cId="2165291798" sldId="374"/>
            <ac:picMk id="15" creationId="{4E3E4930-12E2-764E-74DD-927F1F4B475B}"/>
          </ac:picMkLst>
        </pc:picChg>
        <pc:picChg chg="del mod">
          <ac:chgData name="David Vanegas Forero" userId="302928b5-ba69-4c2b-ac4d-848ef13114d6" providerId="ADAL" clId="{478F0C35-F557-4EA6-A608-C85647E59478}" dt="2024-10-25T20:10:17.449" v="2237" actId="478"/>
          <ac:picMkLst>
            <pc:docMk/>
            <pc:sldMk cId="2165291798" sldId="374"/>
            <ac:picMk id="16" creationId="{1D7A6C68-585B-BA7C-4AAF-187F524B538E}"/>
          </ac:picMkLst>
        </pc:picChg>
        <pc:picChg chg="add mod">
          <ac:chgData name="David Vanegas Forero" userId="302928b5-ba69-4c2b-ac4d-848ef13114d6" providerId="ADAL" clId="{478F0C35-F557-4EA6-A608-C85647E59478}" dt="2024-10-25T20:23:16.195" v="2420" actId="1440"/>
          <ac:picMkLst>
            <pc:docMk/>
            <pc:sldMk cId="2165291798" sldId="374"/>
            <ac:picMk id="20" creationId="{E3618B26-2E12-7D52-216E-15B11A746F4B}"/>
          </ac:picMkLst>
        </pc:picChg>
      </pc:sldChg>
      <pc:sldChg chg="add del">
        <pc:chgData name="David Vanegas Forero" userId="302928b5-ba69-4c2b-ac4d-848ef13114d6" providerId="ADAL" clId="{478F0C35-F557-4EA6-A608-C85647E59478}" dt="2024-10-25T19:53:40.848" v="2108" actId="47"/>
        <pc:sldMkLst>
          <pc:docMk/>
          <pc:sldMk cId="3549114515" sldId="374"/>
        </pc:sldMkLst>
      </pc:sldChg>
      <pc:sldChg chg="modSp new mod">
        <pc:chgData name="David Vanegas Forero" userId="302928b5-ba69-4c2b-ac4d-848ef13114d6" providerId="ADAL" clId="{478F0C35-F557-4EA6-A608-C85647E59478}" dt="2024-10-25T20:58:11.132" v="2574" actId="20577"/>
        <pc:sldMkLst>
          <pc:docMk/>
          <pc:sldMk cId="2898533755" sldId="375"/>
        </pc:sldMkLst>
        <pc:spChg chg="mod">
          <ac:chgData name="David Vanegas Forero" userId="302928b5-ba69-4c2b-ac4d-848ef13114d6" providerId="ADAL" clId="{478F0C35-F557-4EA6-A608-C85647E59478}" dt="2024-10-25T20:58:11.132" v="2574" actId="20577"/>
          <ac:spMkLst>
            <pc:docMk/>
            <pc:sldMk cId="2898533755" sldId="375"/>
            <ac:spMk id="2" creationId="{E2BADC32-A334-9986-3BC8-F698BEA7B674}"/>
          </ac:spMkLst>
        </pc:spChg>
      </pc:sldChg>
      <pc:sldChg chg="addSp delSp modSp add mod setBg modAnim delDesignElem">
        <pc:chgData name="David Vanegas Forero" userId="302928b5-ba69-4c2b-ac4d-848ef13114d6" providerId="ADAL" clId="{478F0C35-F557-4EA6-A608-C85647E59478}" dt="2024-10-25T22:37:04.459" v="3401" actId="20577"/>
        <pc:sldMkLst>
          <pc:docMk/>
          <pc:sldMk cId="222812516" sldId="376"/>
        </pc:sldMkLst>
        <pc:spChg chg="mod">
          <ac:chgData name="David Vanegas Forero" userId="302928b5-ba69-4c2b-ac4d-848ef13114d6" providerId="ADAL" clId="{478F0C35-F557-4EA6-A608-C85647E59478}" dt="2024-10-25T22:37:04.459" v="3401" actId="20577"/>
          <ac:spMkLst>
            <pc:docMk/>
            <pc:sldMk cId="222812516" sldId="376"/>
            <ac:spMk id="2" creationId="{756D98F4-8A41-833A-FCD0-A27963F02100}"/>
          </ac:spMkLst>
        </pc:spChg>
        <pc:spChg chg="add del mod">
          <ac:chgData name="David Vanegas Forero" userId="302928b5-ba69-4c2b-ac4d-848ef13114d6" providerId="ADAL" clId="{478F0C35-F557-4EA6-A608-C85647E59478}" dt="2024-10-25T22:24:47.181" v="3205" actId="478"/>
          <ac:spMkLst>
            <pc:docMk/>
            <pc:sldMk cId="222812516" sldId="376"/>
            <ac:spMk id="3" creationId="{9287A4BB-9D0F-5C26-5756-8C2F356AE4F9}"/>
          </ac:spMkLst>
        </pc:spChg>
        <pc:spChg chg="add mod">
          <ac:chgData name="David Vanegas Forero" userId="302928b5-ba69-4c2b-ac4d-848ef13114d6" providerId="ADAL" clId="{478F0C35-F557-4EA6-A608-C85647E59478}" dt="2024-10-25T22:26:07.522" v="3230"/>
          <ac:spMkLst>
            <pc:docMk/>
            <pc:sldMk cId="222812516" sldId="376"/>
            <ac:spMk id="7" creationId="{107B191C-AD89-B5AC-3B79-952195F2327E}"/>
          </ac:spMkLst>
        </pc:spChg>
        <pc:spChg chg="add mod">
          <ac:chgData name="David Vanegas Forero" userId="302928b5-ba69-4c2b-ac4d-848ef13114d6" providerId="ADAL" clId="{478F0C35-F557-4EA6-A608-C85647E59478}" dt="2024-10-25T22:31:43.293" v="3312" actId="1076"/>
          <ac:spMkLst>
            <pc:docMk/>
            <pc:sldMk cId="222812516" sldId="376"/>
            <ac:spMk id="8" creationId="{89F110EA-82CD-2319-676B-82D75601548D}"/>
          </ac:spMkLst>
        </pc:spChg>
        <pc:spChg chg="add del mod">
          <ac:chgData name="David Vanegas Forero" userId="302928b5-ba69-4c2b-ac4d-848ef13114d6" providerId="ADAL" clId="{478F0C35-F557-4EA6-A608-C85647E59478}" dt="2024-10-25T22:27:57.697" v="3250" actId="478"/>
          <ac:spMkLst>
            <pc:docMk/>
            <pc:sldMk cId="222812516" sldId="376"/>
            <ac:spMk id="9" creationId="{1BE46D5E-6672-3D54-45B2-F7B9FD1BC3E1}"/>
          </ac:spMkLst>
        </pc:spChg>
        <pc:spChg chg="add mod">
          <ac:chgData name="David Vanegas Forero" userId="302928b5-ba69-4c2b-ac4d-848ef13114d6" providerId="ADAL" clId="{478F0C35-F557-4EA6-A608-C85647E59478}" dt="2024-10-25T22:29:53.163" v="3295" actId="1076"/>
          <ac:spMkLst>
            <pc:docMk/>
            <pc:sldMk cId="222812516" sldId="376"/>
            <ac:spMk id="10" creationId="{A772B65F-8FBA-21B9-08F2-F188134BF4FA}"/>
          </ac:spMkLst>
        </pc:spChg>
        <pc:spChg chg="add mod">
          <ac:chgData name="David Vanegas Forero" userId="302928b5-ba69-4c2b-ac4d-848ef13114d6" providerId="ADAL" clId="{478F0C35-F557-4EA6-A608-C85647E59478}" dt="2024-10-25T22:29:57.035" v="3296" actId="1076"/>
          <ac:spMkLst>
            <pc:docMk/>
            <pc:sldMk cId="222812516" sldId="376"/>
            <ac:spMk id="11" creationId="{22B58A37-E753-6A96-3B1E-399D664F2E2D}"/>
          </ac:spMkLst>
        </pc:spChg>
        <pc:spChg chg="add mod">
          <ac:chgData name="David Vanegas Forero" userId="302928b5-ba69-4c2b-ac4d-848ef13114d6" providerId="ADAL" clId="{478F0C35-F557-4EA6-A608-C85647E59478}" dt="2024-10-25T22:30:56.084" v="3311" actId="1076"/>
          <ac:spMkLst>
            <pc:docMk/>
            <pc:sldMk cId="222812516" sldId="376"/>
            <ac:spMk id="13" creationId="{57D23F18-ECB3-5A17-49DF-D3C07735E23C}"/>
          </ac:spMkLst>
        </pc:spChg>
        <pc:spChg chg="del">
          <ac:chgData name="David Vanegas Forero" userId="302928b5-ba69-4c2b-ac4d-848ef13114d6" providerId="ADAL" clId="{478F0C35-F557-4EA6-A608-C85647E59478}" dt="2024-10-25T22:18:06.165" v="3136"/>
          <ac:spMkLst>
            <pc:docMk/>
            <pc:sldMk cId="222812516" sldId="376"/>
            <ac:spMk id="15" creationId="{05E16434-4992-5D08-D0B1-A7DF08CB2CF1}"/>
          </ac:spMkLst>
        </pc:spChg>
        <pc:spChg chg="mod">
          <ac:chgData name="David Vanegas Forero" userId="302928b5-ba69-4c2b-ac4d-848ef13114d6" providerId="ADAL" clId="{478F0C35-F557-4EA6-A608-C85647E59478}" dt="2024-10-25T22:32:28.831" v="3318" actId="313"/>
          <ac:spMkLst>
            <pc:docMk/>
            <pc:sldMk cId="222812516" sldId="376"/>
            <ac:spMk id="21" creationId="{6C0D8C6E-9F3B-086D-BC4A-986A1A247F3C}"/>
          </ac:spMkLst>
        </pc:spChg>
        <pc:spChg chg="del">
          <ac:chgData name="David Vanegas Forero" userId="302928b5-ba69-4c2b-ac4d-848ef13114d6" providerId="ADAL" clId="{478F0C35-F557-4EA6-A608-C85647E59478}" dt="2024-10-25T22:18:32.206" v="3142" actId="478"/>
          <ac:spMkLst>
            <pc:docMk/>
            <pc:sldMk cId="222812516" sldId="376"/>
            <ac:spMk id="31" creationId="{74473076-24AE-A0A0-BDA1-8AF14D6CB0A2}"/>
          </ac:spMkLst>
        </pc:spChg>
      </pc:sldChg>
      <pc:sldChg chg="addSp delSp modSp new mod modClrScheme chgLayout">
        <pc:chgData name="David Vanegas Forero" userId="302928b5-ba69-4c2b-ac4d-848ef13114d6" providerId="ADAL" clId="{478F0C35-F557-4EA6-A608-C85647E59478}" dt="2024-10-25T23:10:03.372" v="3810" actId="113"/>
        <pc:sldMkLst>
          <pc:docMk/>
          <pc:sldMk cId="3621403160" sldId="377"/>
        </pc:sldMkLst>
        <pc:spChg chg="mod ord">
          <ac:chgData name="David Vanegas Forero" userId="302928b5-ba69-4c2b-ac4d-848ef13114d6" providerId="ADAL" clId="{478F0C35-F557-4EA6-A608-C85647E59478}" dt="2024-10-25T23:09:12.358" v="3782" actId="1036"/>
          <ac:spMkLst>
            <pc:docMk/>
            <pc:sldMk cId="3621403160" sldId="377"/>
            <ac:spMk id="2" creationId="{EC55197B-3784-72E2-E1B9-4C59AFAF86B9}"/>
          </ac:spMkLst>
        </pc:spChg>
        <pc:spChg chg="del mod ord">
          <ac:chgData name="David Vanegas Forero" userId="302928b5-ba69-4c2b-ac4d-848ef13114d6" providerId="ADAL" clId="{478F0C35-F557-4EA6-A608-C85647E59478}" dt="2024-10-25T22:38:01.095" v="3450" actId="700"/>
          <ac:spMkLst>
            <pc:docMk/>
            <pc:sldMk cId="3621403160" sldId="377"/>
            <ac:spMk id="3" creationId="{94E579BA-E0FE-C4A1-A989-E116CD1EE12B}"/>
          </ac:spMkLst>
        </pc:spChg>
        <pc:spChg chg="mod ord">
          <ac:chgData name="David Vanegas Forero" userId="302928b5-ba69-4c2b-ac4d-848ef13114d6" providerId="ADAL" clId="{478F0C35-F557-4EA6-A608-C85647E59478}" dt="2024-10-25T22:38:01.095" v="3450" actId="700"/>
          <ac:spMkLst>
            <pc:docMk/>
            <pc:sldMk cId="3621403160" sldId="377"/>
            <ac:spMk id="4" creationId="{4E361F49-5379-60C8-D883-67E7AC4E4F54}"/>
          </ac:spMkLst>
        </pc:spChg>
        <pc:spChg chg="mod ord">
          <ac:chgData name="David Vanegas Forero" userId="302928b5-ba69-4c2b-ac4d-848ef13114d6" providerId="ADAL" clId="{478F0C35-F557-4EA6-A608-C85647E59478}" dt="2024-10-25T22:38:01.095" v="3450" actId="700"/>
          <ac:spMkLst>
            <pc:docMk/>
            <pc:sldMk cId="3621403160" sldId="377"/>
            <ac:spMk id="5" creationId="{3BB3015B-F5DB-FF84-5D13-151975544807}"/>
          </ac:spMkLst>
        </pc:spChg>
        <pc:spChg chg="mod ord">
          <ac:chgData name="David Vanegas Forero" userId="302928b5-ba69-4c2b-ac4d-848ef13114d6" providerId="ADAL" clId="{478F0C35-F557-4EA6-A608-C85647E59478}" dt="2024-10-25T22:38:01.095" v="3450" actId="700"/>
          <ac:spMkLst>
            <pc:docMk/>
            <pc:sldMk cId="3621403160" sldId="377"/>
            <ac:spMk id="6" creationId="{D13A605B-E87E-748F-808D-B00EE1A0A7B7}"/>
          </ac:spMkLst>
        </pc:spChg>
        <pc:spChg chg="add del mod ord">
          <ac:chgData name="David Vanegas Forero" userId="302928b5-ba69-4c2b-ac4d-848ef13114d6" providerId="ADAL" clId="{478F0C35-F557-4EA6-A608-C85647E59478}" dt="2024-10-25T22:51:36.567" v="3452" actId="931"/>
          <ac:spMkLst>
            <pc:docMk/>
            <pc:sldMk cId="3621403160" sldId="377"/>
            <ac:spMk id="7" creationId="{B51821DF-F895-F883-1A25-0BDE2541AE61}"/>
          </ac:spMkLst>
        </pc:spChg>
        <pc:spChg chg="add del mod ord">
          <ac:chgData name="David Vanegas Forero" userId="302928b5-ba69-4c2b-ac4d-848ef13114d6" providerId="ADAL" clId="{478F0C35-F557-4EA6-A608-C85647E59478}" dt="2024-10-25T22:51:36.567" v="3452" actId="931"/>
          <ac:spMkLst>
            <pc:docMk/>
            <pc:sldMk cId="3621403160" sldId="377"/>
            <ac:spMk id="8" creationId="{851CFAE4-25D4-2BFD-AB6C-E682FDE15E10}"/>
          </ac:spMkLst>
        </pc:spChg>
        <pc:spChg chg="add del mod">
          <ac:chgData name="David Vanegas Forero" userId="302928b5-ba69-4c2b-ac4d-848ef13114d6" providerId="ADAL" clId="{478F0C35-F557-4EA6-A608-C85647E59478}" dt="2024-10-25T22:51:50.410" v="3460" actId="931"/>
          <ac:spMkLst>
            <pc:docMk/>
            <pc:sldMk cId="3621403160" sldId="377"/>
            <ac:spMk id="14" creationId="{79761EA3-BB40-74E7-60D8-1E69764D5E0D}"/>
          </ac:spMkLst>
        </pc:spChg>
        <pc:spChg chg="add del mod">
          <ac:chgData name="David Vanegas Forero" userId="302928b5-ba69-4c2b-ac4d-848ef13114d6" providerId="ADAL" clId="{478F0C35-F557-4EA6-A608-C85647E59478}" dt="2024-10-25T22:52:04.071" v="3464" actId="931"/>
          <ac:spMkLst>
            <pc:docMk/>
            <pc:sldMk cId="3621403160" sldId="377"/>
            <ac:spMk id="16" creationId="{2B910A17-D4BE-369F-3415-DF97501F3354}"/>
          </ac:spMkLst>
        </pc:spChg>
        <pc:spChg chg="add mod">
          <ac:chgData name="David Vanegas Forero" userId="302928b5-ba69-4c2b-ac4d-848ef13114d6" providerId="ADAL" clId="{478F0C35-F557-4EA6-A608-C85647E59478}" dt="2024-10-25T23:09:15.613" v="3783" actId="1076"/>
          <ac:spMkLst>
            <pc:docMk/>
            <pc:sldMk cId="3621403160" sldId="377"/>
            <ac:spMk id="25" creationId="{6D6B4351-3DB9-F52D-183E-5F3725004CDC}"/>
          </ac:spMkLst>
        </pc:spChg>
        <pc:spChg chg="add mod">
          <ac:chgData name="David Vanegas Forero" userId="302928b5-ba69-4c2b-ac4d-848ef13114d6" providerId="ADAL" clId="{478F0C35-F557-4EA6-A608-C85647E59478}" dt="2024-10-25T23:00:40.153" v="3637" actId="6549"/>
          <ac:spMkLst>
            <pc:docMk/>
            <pc:sldMk cId="3621403160" sldId="377"/>
            <ac:spMk id="26" creationId="{7A735B79-DE17-3168-8042-3CD77E2686CA}"/>
          </ac:spMkLst>
        </pc:spChg>
        <pc:spChg chg="add mod">
          <ac:chgData name="David Vanegas Forero" userId="302928b5-ba69-4c2b-ac4d-848ef13114d6" providerId="ADAL" clId="{478F0C35-F557-4EA6-A608-C85647E59478}" dt="2024-10-25T23:10:03.372" v="3810" actId="113"/>
          <ac:spMkLst>
            <pc:docMk/>
            <pc:sldMk cId="3621403160" sldId="377"/>
            <ac:spMk id="27" creationId="{54BDC7D2-2430-9A68-CD80-F533248D9565}"/>
          </ac:spMkLst>
        </pc:spChg>
        <pc:picChg chg="add del mod">
          <ac:chgData name="David Vanegas Forero" userId="302928b5-ba69-4c2b-ac4d-848ef13114d6" providerId="ADAL" clId="{478F0C35-F557-4EA6-A608-C85647E59478}" dt="2024-10-25T22:51:44.156" v="3459" actId="21"/>
          <ac:picMkLst>
            <pc:docMk/>
            <pc:sldMk cId="3621403160" sldId="377"/>
            <ac:picMk id="10" creationId="{70700FD3-36F3-A434-ABE9-AC89E51AB7D4}"/>
          </ac:picMkLst>
        </pc:picChg>
        <pc:picChg chg="add del mod">
          <ac:chgData name="David Vanegas Forero" userId="302928b5-ba69-4c2b-ac4d-848ef13114d6" providerId="ADAL" clId="{478F0C35-F557-4EA6-A608-C85647E59478}" dt="2024-10-25T22:51:44.156" v="3459" actId="21"/>
          <ac:picMkLst>
            <pc:docMk/>
            <pc:sldMk cId="3621403160" sldId="377"/>
            <ac:picMk id="12" creationId="{61894DA6-63E3-DAC6-1AB0-6A1168A014F4}"/>
          </ac:picMkLst>
        </pc:picChg>
        <pc:picChg chg="add mod">
          <ac:chgData name="David Vanegas Forero" userId="302928b5-ba69-4c2b-ac4d-848ef13114d6" providerId="ADAL" clId="{478F0C35-F557-4EA6-A608-C85647E59478}" dt="2024-10-25T23:01:13.014" v="3680" actId="14100"/>
          <ac:picMkLst>
            <pc:docMk/>
            <pc:sldMk cId="3621403160" sldId="377"/>
            <ac:picMk id="18" creationId="{D5E42C45-712F-A565-6139-F0C9169750D6}"/>
          </ac:picMkLst>
        </pc:picChg>
        <pc:picChg chg="add mod">
          <ac:chgData name="David Vanegas Forero" userId="302928b5-ba69-4c2b-ac4d-848ef13114d6" providerId="ADAL" clId="{478F0C35-F557-4EA6-A608-C85647E59478}" dt="2024-10-25T23:01:17.366" v="3685" actId="1037"/>
          <ac:picMkLst>
            <pc:docMk/>
            <pc:sldMk cId="3621403160" sldId="377"/>
            <ac:picMk id="20" creationId="{8A4089BE-23A7-F420-8047-0E9363FB2B8A}"/>
          </ac:picMkLst>
        </pc:picChg>
        <pc:picChg chg="add mod">
          <ac:chgData name="David Vanegas Forero" userId="302928b5-ba69-4c2b-ac4d-848ef13114d6" providerId="ADAL" clId="{478F0C35-F557-4EA6-A608-C85647E59478}" dt="2024-10-25T22:56:27.991" v="3522" actId="14100"/>
          <ac:picMkLst>
            <pc:docMk/>
            <pc:sldMk cId="3621403160" sldId="377"/>
            <ac:picMk id="22" creationId="{C8071A66-1356-4F70-2BA0-4D40047CD2CE}"/>
          </ac:picMkLst>
        </pc:picChg>
        <pc:picChg chg="add mod">
          <ac:chgData name="David Vanegas Forero" userId="302928b5-ba69-4c2b-ac4d-848ef13114d6" providerId="ADAL" clId="{478F0C35-F557-4EA6-A608-C85647E59478}" dt="2024-10-25T22:56:17.688" v="3519" actId="14100"/>
          <ac:picMkLst>
            <pc:docMk/>
            <pc:sldMk cId="3621403160" sldId="377"/>
            <ac:picMk id="24" creationId="{151002EE-37BA-758A-DE56-E5E186FA3DA9}"/>
          </ac:picMkLst>
        </pc:picChg>
      </pc:sldChg>
      <pc:sldChg chg="addSp delSp modSp new mod">
        <pc:chgData name="David Vanegas Forero" userId="302928b5-ba69-4c2b-ac4d-848ef13114d6" providerId="ADAL" clId="{478F0C35-F557-4EA6-A608-C85647E59478}" dt="2024-10-25T23:10:08.214" v="3811"/>
        <pc:sldMkLst>
          <pc:docMk/>
          <pc:sldMk cId="3674385367" sldId="378"/>
        </pc:sldMkLst>
        <pc:spChg chg="mod">
          <ac:chgData name="David Vanegas Forero" userId="302928b5-ba69-4c2b-ac4d-848ef13114d6" providerId="ADAL" clId="{478F0C35-F557-4EA6-A608-C85647E59478}" dt="2024-10-25T23:09:39.100" v="3809" actId="14100"/>
          <ac:spMkLst>
            <pc:docMk/>
            <pc:sldMk cId="3674385367" sldId="378"/>
            <ac:spMk id="2" creationId="{3E092687-EB18-C505-272B-C1F38D95474B}"/>
          </ac:spMkLst>
        </pc:spChg>
        <pc:spChg chg="del">
          <ac:chgData name="David Vanegas Forero" userId="302928b5-ba69-4c2b-ac4d-848ef13114d6" providerId="ADAL" clId="{478F0C35-F557-4EA6-A608-C85647E59478}" dt="2024-10-25T23:07:44.737" v="3737" actId="931"/>
          <ac:spMkLst>
            <pc:docMk/>
            <pc:sldMk cId="3674385367" sldId="378"/>
            <ac:spMk id="3" creationId="{113B1A10-ABD9-8AAB-8337-E739B29E5404}"/>
          </ac:spMkLst>
        </pc:spChg>
        <pc:spChg chg="del mod">
          <ac:chgData name="David Vanegas Forero" userId="302928b5-ba69-4c2b-ac4d-848ef13114d6" providerId="ADAL" clId="{478F0C35-F557-4EA6-A608-C85647E59478}" dt="2024-10-25T23:07:48.823" v="3740" actId="478"/>
          <ac:spMkLst>
            <pc:docMk/>
            <pc:sldMk cId="3674385367" sldId="378"/>
            <ac:spMk id="4" creationId="{15CA0C05-7D49-F19D-7BBA-F5CCC6FE9A3D}"/>
          </ac:spMkLst>
        </pc:spChg>
        <pc:spChg chg="add mod">
          <ac:chgData name="David Vanegas Forero" userId="302928b5-ba69-4c2b-ac4d-848ef13114d6" providerId="ADAL" clId="{478F0C35-F557-4EA6-A608-C85647E59478}" dt="2024-10-25T23:10:08.214" v="3811"/>
          <ac:spMkLst>
            <pc:docMk/>
            <pc:sldMk cId="3674385367" sldId="378"/>
            <ac:spMk id="12" creationId="{F874B41D-CAB6-ACC8-1E57-58331B45D2C4}"/>
          </ac:spMkLst>
        </pc:spChg>
        <pc:picChg chg="add mod">
          <ac:chgData name="David Vanegas Forero" userId="302928b5-ba69-4c2b-ac4d-848ef13114d6" providerId="ADAL" clId="{478F0C35-F557-4EA6-A608-C85647E59478}" dt="2024-10-25T23:08:02.805" v="3743" actId="1076"/>
          <ac:picMkLst>
            <pc:docMk/>
            <pc:sldMk cId="3674385367" sldId="378"/>
            <ac:picMk id="9" creationId="{09A2B584-D700-3CCC-9F4E-E9112B976C00}"/>
          </ac:picMkLst>
        </pc:picChg>
        <pc:picChg chg="add mod">
          <ac:chgData name="David Vanegas Forero" userId="302928b5-ba69-4c2b-ac4d-848ef13114d6" providerId="ADAL" clId="{478F0C35-F557-4EA6-A608-C85647E59478}" dt="2024-10-25T23:08:31.156" v="3748" actId="14100"/>
          <ac:picMkLst>
            <pc:docMk/>
            <pc:sldMk cId="3674385367" sldId="378"/>
            <ac:picMk id="11" creationId="{FF99BEE0-192D-80EB-38E7-C67E7A682043}"/>
          </ac:picMkLst>
        </pc:picChg>
      </pc:sldChg>
      <pc:sldChg chg="addSp modSp new mod">
        <pc:chgData name="David Vanegas Forero" userId="302928b5-ba69-4c2b-ac4d-848ef13114d6" providerId="ADAL" clId="{478F0C35-F557-4EA6-A608-C85647E59478}" dt="2024-10-25T23:26:49.074" v="3873" actId="1035"/>
        <pc:sldMkLst>
          <pc:docMk/>
          <pc:sldMk cId="3934819994" sldId="379"/>
        </pc:sldMkLst>
        <pc:spChg chg="mod">
          <ac:chgData name="David Vanegas Forero" userId="302928b5-ba69-4c2b-ac4d-848ef13114d6" providerId="ADAL" clId="{478F0C35-F557-4EA6-A608-C85647E59478}" dt="2024-10-25T23:26:28.681" v="3828" actId="1076"/>
          <ac:spMkLst>
            <pc:docMk/>
            <pc:sldMk cId="3934819994" sldId="379"/>
            <ac:spMk id="2" creationId="{0CEBEC02-F2C1-FC1B-1B18-578EAB539A6C}"/>
          </ac:spMkLst>
        </pc:spChg>
        <pc:picChg chg="add mod">
          <ac:chgData name="David Vanegas Forero" userId="302928b5-ba69-4c2b-ac4d-848ef13114d6" providerId="ADAL" clId="{478F0C35-F557-4EA6-A608-C85647E59478}" dt="2024-10-25T23:25:20.733" v="3821" actId="931"/>
          <ac:picMkLst>
            <pc:docMk/>
            <pc:sldMk cId="3934819994" sldId="379"/>
            <ac:picMk id="7" creationId="{6B34E75F-3E06-A9A0-05C6-AAA4F1E9BEFE}"/>
          </ac:picMkLst>
        </pc:picChg>
        <pc:picChg chg="add mod">
          <ac:chgData name="David Vanegas Forero" userId="302928b5-ba69-4c2b-ac4d-848ef13114d6" providerId="ADAL" clId="{478F0C35-F557-4EA6-A608-C85647E59478}" dt="2024-10-25T23:26:49.074" v="3873" actId="1035"/>
          <ac:picMkLst>
            <pc:docMk/>
            <pc:sldMk cId="3934819994" sldId="379"/>
            <ac:picMk id="9" creationId="{30CFF26A-8924-7466-1893-93070B6EAAC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156D3-D8FF-4D2B-BFA6-93DE1D242B86}" type="datetimeFigureOut">
              <a:rPr lang="es-CO" smtClean="0"/>
              <a:t>29/10/2024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2245C-3FBC-4493-9E7D-ABAA4E90EC3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937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2245C-3FBC-4493-9E7D-ABAA4E90EC30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0552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All</a:t>
            </a:r>
            <a:r>
              <a:rPr lang="es-CO" dirty="0"/>
              <a:t> </a:t>
            </a:r>
            <a:r>
              <a:rPr lang="es-CO" dirty="0" err="1"/>
              <a:t>agree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a </a:t>
            </a:r>
            <a:r>
              <a:rPr lang="es-CO" dirty="0" err="1"/>
              <a:t>small</a:t>
            </a:r>
            <a:r>
              <a:rPr lang="es-CO" dirty="0"/>
              <a:t> </a:t>
            </a:r>
            <a:r>
              <a:rPr lang="es-CO" dirty="0" err="1"/>
              <a:t>preference</a:t>
            </a:r>
            <a:r>
              <a:rPr lang="es-CO" dirty="0"/>
              <a:t> </a:t>
            </a:r>
            <a:r>
              <a:rPr lang="es-CO" dirty="0" err="1"/>
              <a:t>for</a:t>
            </a:r>
            <a:r>
              <a:rPr lang="es-CO" dirty="0"/>
              <a:t> 2nd </a:t>
            </a:r>
            <a:r>
              <a:rPr lang="es-CO" dirty="0" err="1"/>
              <a:t>Octant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2245C-3FBC-4493-9E7D-ABAA4E90EC30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3758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All</a:t>
            </a:r>
            <a:r>
              <a:rPr lang="es-CO" dirty="0"/>
              <a:t> </a:t>
            </a:r>
            <a:r>
              <a:rPr lang="es-CO" dirty="0" err="1"/>
              <a:t>agree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a </a:t>
            </a:r>
            <a:r>
              <a:rPr lang="es-CO" dirty="0" err="1"/>
              <a:t>preference</a:t>
            </a:r>
            <a:r>
              <a:rPr lang="es-CO" dirty="0"/>
              <a:t> </a:t>
            </a:r>
            <a:r>
              <a:rPr lang="es-CO" dirty="0" err="1"/>
              <a:t>for</a:t>
            </a:r>
            <a:r>
              <a:rPr lang="es-CO" dirty="0"/>
              <a:t> 2nd </a:t>
            </a:r>
            <a:r>
              <a:rPr lang="es-CO" dirty="0" err="1"/>
              <a:t>Octant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2245C-3FBC-4493-9E7D-ABAA4E90EC30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602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Very</a:t>
            </a:r>
            <a:r>
              <a:rPr lang="es-CO" dirty="0"/>
              <a:t> </a:t>
            </a:r>
            <a:r>
              <a:rPr lang="es-CO" dirty="0" err="1"/>
              <a:t>different</a:t>
            </a:r>
            <a:r>
              <a:rPr lang="es-CO" dirty="0"/>
              <a:t> </a:t>
            </a:r>
            <a:r>
              <a:rPr lang="es-CO" dirty="0" err="1"/>
              <a:t>mixing</a:t>
            </a:r>
            <a:r>
              <a:rPr lang="es-CO" dirty="0"/>
              <a:t> </a:t>
            </a:r>
            <a:r>
              <a:rPr lang="es-CO" dirty="0" err="1"/>
              <a:t>pattern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Quark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2245C-3FBC-4493-9E7D-ABAA4E90EC30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35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2245C-3FBC-4493-9E7D-ABAA4E90EC30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407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</a:t>
            </a:r>
            <a:r>
              <a:rPr lang="es-CO" dirty="0" err="1"/>
              <a:t>eutrino</a:t>
            </a:r>
            <a:r>
              <a:rPr lang="es-CO" dirty="0"/>
              <a:t> Energy </a:t>
            </a:r>
            <a:r>
              <a:rPr lang="es-CO" dirty="0" err="1"/>
              <a:t>is</a:t>
            </a:r>
            <a:r>
              <a:rPr lang="es-CO" dirty="0"/>
              <a:t> a </a:t>
            </a:r>
            <a:r>
              <a:rPr lang="es-CO" dirty="0" err="1"/>
              <a:t>key</a:t>
            </a:r>
            <a:r>
              <a:rPr lang="es-CO" dirty="0"/>
              <a:t>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2245C-3FBC-4493-9E7D-ABAA4E90EC30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4426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Where</a:t>
            </a:r>
            <a:r>
              <a:rPr lang="es-CO" dirty="0"/>
              <a:t> do </a:t>
            </a:r>
            <a:r>
              <a:rPr lang="en-US" noProof="0" dirty="0"/>
              <a:t>neutrinos</a:t>
            </a:r>
            <a:r>
              <a:rPr lang="es-CO" dirty="0"/>
              <a:t> (</a:t>
            </a:r>
            <a:r>
              <a:rPr lang="es-CO" dirty="0" err="1"/>
              <a:t>from</a:t>
            </a:r>
            <a:r>
              <a:rPr lang="es-CO" dirty="0"/>
              <a:t> </a:t>
            </a:r>
            <a:r>
              <a:rPr lang="es-CO" dirty="0" err="1"/>
              <a:t>different</a:t>
            </a:r>
            <a:r>
              <a:rPr lang="es-CO" dirty="0"/>
              <a:t> </a:t>
            </a:r>
            <a:r>
              <a:rPr lang="es-CO" dirty="0" err="1"/>
              <a:t>sources</a:t>
            </a:r>
            <a:r>
              <a:rPr lang="es-CO" dirty="0"/>
              <a:t>) are </a:t>
            </a:r>
            <a:r>
              <a:rPr lang="es-CO" dirty="0" err="1"/>
              <a:t>detected</a:t>
            </a:r>
            <a:r>
              <a:rPr lang="es-CO" dirty="0"/>
              <a:t>? </a:t>
            </a:r>
            <a:r>
              <a:rPr lang="es-CO" dirty="0" err="1"/>
              <a:t>Each</a:t>
            </a:r>
            <a:r>
              <a:rPr lang="es-CO" dirty="0"/>
              <a:t> </a:t>
            </a:r>
            <a:r>
              <a:rPr lang="es-CO" dirty="0" err="1"/>
              <a:t>one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different</a:t>
            </a:r>
            <a:r>
              <a:rPr lang="es-CO" dirty="0"/>
              <a:t> detector </a:t>
            </a:r>
            <a:r>
              <a:rPr lang="es-CO" dirty="0" err="1"/>
              <a:t>techniques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2245C-3FBC-4493-9E7D-ABAA4E90EC30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543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Neutrino </a:t>
            </a:r>
            <a:r>
              <a:rPr lang="es-MX" dirty="0" err="1"/>
              <a:t>Experiment</a:t>
            </a:r>
            <a:r>
              <a:rPr lang="es-MX" dirty="0"/>
              <a:t>=</a:t>
            </a:r>
            <a:r>
              <a:rPr lang="es-MX" dirty="0" err="1"/>
              <a:t>Source+Detector</a:t>
            </a:r>
            <a:r>
              <a:rPr lang="es-MX" dirty="0"/>
              <a:t>, </a:t>
            </a:r>
            <a:r>
              <a:rPr lang="es-MX" dirty="0" err="1"/>
              <a:t>separated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CORRECT </a:t>
            </a:r>
            <a:r>
              <a:rPr lang="es-MX" dirty="0" err="1"/>
              <a:t>baseline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2245C-3FBC-4493-9E7D-ABAA4E90EC30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839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Neutrino </a:t>
            </a:r>
            <a:r>
              <a:rPr lang="es-MX" dirty="0" err="1"/>
              <a:t>Experiment</a:t>
            </a:r>
            <a:r>
              <a:rPr lang="es-MX" dirty="0"/>
              <a:t>=</a:t>
            </a:r>
            <a:r>
              <a:rPr lang="es-MX" dirty="0" err="1"/>
              <a:t>Source+Detector</a:t>
            </a:r>
            <a:r>
              <a:rPr lang="es-MX" dirty="0"/>
              <a:t>, </a:t>
            </a:r>
            <a:r>
              <a:rPr lang="es-MX" dirty="0" err="1"/>
              <a:t>separated</a:t>
            </a:r>
            <a:r>
              <a:rPr lang="es-MX" dirty="0"/>
              <a:t> </a:t>
            </a:r>
            <a:r>
              <a:rPr lang="es-MX" dirty="0" err="1"/>
              <a:t>theCORRECT</a:t>
            </a:r>
            <a:r>
              <a:rPr lang="es-MX" dirty="0"/>
              <a:t> </a:t>
            </a:r>
            <a:r>
              <a:rPr lang="es-MX" dirty="0" err="1"/>
              <a:t>baseline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2245C-3FBC-4493-9E7D-ABAA4E90EC30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188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Neutrino sectors (Data sets) considered in the Global-fit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2245C-3FBC-4493-9E7D-ABAA4E90EC30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35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Neutrino sectors (Data sets) considered in the Global-fit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2245C-3FBC-4493-9E7D-ABAA4E90EC30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5388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16F20-B3BD-2D09-A29F-15F3D4170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D2C69D-7704-910E-BB1C-42C38A6EC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808CE8-FA11-996B-56E4-0775A862D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Neutrino </a:t>
            </a:r>
            <a:r>
              <a:rPr lang="es-MX" dirty="0" err="1"/>
              <a:t>Experiment</a:t>
            </a:r>
            <a:r>
              <a:rPr lang="es-MX" dirty="0"/>
              <a:t>=</a:t>
            </a:r>
            <a:r>
              <a:rPr lang="es-MX" dirty="0" err="1"/>
              <a:t>Source+Detector</a:t>
            </a:r>
            <a:r>
              <a:rPr lang="es-MX" dirty="0"/>
              <a:t>, </a:t>
            </a:r>
            <a:r>
              <a:rPr lang="es-MX" dirty="0" err="1"/>
              <a:t>separated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CORRECT </a:t>
            </a:r>
            <a:r>
              <a:rPr lang="es-MX" dirty="0" err="1"/>
              <a:t>baseline</a:t>
            </a:r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C87C-3A5D-581A-B9B8-42B125C81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2245C-3FBC-4493-9E7D-ABAA4E90EC30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018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A428B-3336-4B13-B4A7-437387372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A2629-1FBE-47BE-B121-1C8873DA0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D3955-79C5-4C51-8063-60EA59C4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82C9-6480-46D8-967F-DE60034B9FE1}" type="datetime1">
              <a:rPr lang="en-US" smtClean="0"/>
              <a:t>10/29/2024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0383E-C634-41C8-BF84-703B33F7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B3659-9AB8-4E17-96DF-0BCA1944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9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5C3B1-16FF-4CE4-A260-E7C1BF2C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4C875-39F9-40E9-9E7B-D76C73EA2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5801E-6A0D-4FDC-B98C-7892F8C1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1AD1-EA12-4A69-A4FA-3F11B7D54CD4}" type="datetime1">
              <a:rPr lang="en-US" smtClean="0"/>
              <a:t>10/29/2024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06E27-BA82-47F0-999C-C5E5540EE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E38FE-E09E-465D-B419-A9B7E47C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260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AC0F-6478-4C75-B236-431B06799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69933-CD77-4284-82B0-34350A55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AA720-3CE1-43FF-A4E3-8A7A68DE8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E5C9-8912-4C95-956B-5F7C4815DF48}" type="datetime1">
              <a:rPr lang="en-US" smtClean="0"/>
              <a:t>10/29/2024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7C25E-DD51-4404-BD79-A3FDEB2C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57951-DDCC-4080-A94B-0EA213F2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6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AA152-4A6F-4187-9147-04B0A5E4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0948-729B-47A3-97E8-232553E4AFC7}" type="datetime1">
              <a:rPr lang="en-US" smtClean="0"/>
              <a:t>10/29/2024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31C78-B5F0-48ED-810D-B32AE076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087F0-8E84-4BE4-8FE6-5B75B3A4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40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8C61-C21F-4A49-8DB8-CA69A306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AE0AAC-3876-4764-B627-5E2DB7EC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C993-CB46-476A-B246-AD4000C2A482}" type="datetime1">
              <a:rPr lang="es-CO" smtClean="0"/>
              <a:t>29/10/2024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9910F-9CF4-47CD-A4D0-40077488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95E72-1795-4CA3-AAE8-7ADF0ED7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63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572BE-B941-435D-B661-158C0C79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93DD7-615C-489D-994B-F9EC230A8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40A42-D26E-42BE-9F6E-B5BDA963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1E89-22F5-4653-AE63-024E3E611A96}" type="datetime1">
              <a:rPr lang="es-CO" smtClean="0"/>
              <a:t>29/10/2024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C111-7AF1-4A59-AD58-7782AB3D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0E04F-0427-4380-B9FC-78D8B187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478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D896-0C8A-4725-894E-744BDF17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305FF-958C-4712-82DA-C490923C8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D550C-6051-43D5-83AB-409517AAD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0992F-9022-4C15-8642-C816AA4D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C2D1-F822-4998-951B-E91752BB5C35}" type="datetime1">
              <a:rPr lang="es-CO" smtClean="0"/>
              <a:t>29/10/2024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124B5-1EFB-40FC-A9B3-A618BD4D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2FDC-75AA-481A-8050-8BAA4D28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8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572BE-B941-435D-B661-158C0C79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93DD7-615C-489D-994B-F9EC230A8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40A42-D26E-42BE-9F6E-B5BDA963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7459-748C-4CA1-85EE-E5519EFB3D0F}" type="datetime1">
              <a:rPr lang="en-US" smtClean="0"/>
              <a:t>10/29/2024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C111-7AF1-4A59-AD58-7782AB3D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0E04F-0427-4380-B9FC-78D8B187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478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0E1B-B61F-4055-A4B3-21996FF5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E16C9-87BB-4B26-A915-1B80F454B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0D7C4-B5BB-403B-B796-1F40F137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3BF0-0032-4C1C-931F-66FAC31A28D0}" type="datetime1">
              <a:rPr lang="en-US" smtClean="0"/>
              <a:t>10/29/2024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1EC42-FFE5-4E8D-A8FD-33D0CA93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376E9-E311-466E-BCA8-2A0A47FA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40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D896-0C8A-4725-894E-744BDF17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305FF-958C-4712-82DA-C490923C8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D550C-6051-43D5-83AB-409517AAD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0992F-9022-4C15-8642-C816AA4D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FAE4-A026-42D2-8CDE-B079AB83EB45}" type="datetime1">
              <a:rPr lang="en-US" smtClean="0"/>
              <a:t>10/29/2024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124B5-1EFB-40FC-A9B3-A618BD4D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2FDC-75AA-481A-8050-8BAA4D28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8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0F57-027D-4EE1-97AD-5A71B542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FB41D-D1F6-415E-997B-6C238B1F0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A1FA0-C4D4-419D-9D33-D855DD61D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07629-D6B8-45DF-ADFB-B44CF27D4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B5D68-B5EB-4CB1-8525-84A5FD100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34749-78DD-4FD1-BB08-035631E7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46D9-B896-4CAE-A646-7E7DA9B8044B}" type="datetime1">
              <a:rPr lang="en-US" smtClean="0"/>
              <a:t>10/29/2024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E80A64-8033-4191-AB40-BB69BB58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01AB92-14F8-4A95-BCD5-13D144E7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65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8C61-C21F-4A49-8DB8-CA69A306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AE0AAC-3876-4764-B627-5E2DB7EC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1E53-2914-402C-A611-FEE9187043D6}" type="datetime1">
              <a:rPr lang="en-US" smtClean="0"/>
              <a:t>10/29/2024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9910F-9CF4-47CD-A4D0-40077488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95E72-1795-4CA3-AAE8-7ADF0ED7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63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AA152-4A6F-4187-9147-04B0A5E4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5BA6-20C1-4304-BB1B-787C5EC0442A}" type="datetime1">
              <a:rPr lang="en-US" smtClean="0"/>
              <a:t>10/29/2024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31C78-B5F0-48ED-810D-B32AE076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087F0-8E84-4BE4-8FE6-5B75B3A4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40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ED11-CCA9-4C36-8181-7285B9B0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FCEB-4EAA-4789-9A64-6EC0095F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A3BB5-836E-409F-9A82-730889C24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934AA-034A-4FA9-A75A-2BB482D38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BD30-EB67-4A00-B803-3FBB10ABBD7A}" type="datetime1">
              <a:rPr lang="en-US" smtClean="0"/>
              <a:t>10/29/2024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C3021-5602-4583-9B37-C396183F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E7732-173D-4E49-896C-BE99BF4B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16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4EFD-FA6F-4E6B-89C2-D2927905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7E858F-67C6-43A0-B280-8BF2D13D3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8DBB7-BA5D-43D4-9EEE-BD4B2403F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2D4C9-8D33-412F-932A-7F1DC9ED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C02C-311F-4BDD-8084-0F9D0D9CDD01}" type="datetime1">
              <a:rPr lang="en-US" smtClean="0"/>
              <a:t>10/29/2024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E79F0-D4DD-4AF6-8C11-4C2627BC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8F1C9-A15D-4CE8-90DC-4176D518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17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B55C7-05D9-4EA7-BCFA-BE130CEA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C97A5-596C-4236-B336-D4B66BC2D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9862A-E805-4199-B74B-4FC18C4AB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ADFA2-C360-42A5-844C-72BFA0D0D736}" type="datetime1">
              <a:rPr lang="en-US" smtClean="0"/>
              <a:t>10/29/2024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A309-340D-4A9B-A38C-D1D989F2E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C098B-C58D-4C37-BC24-2B3FE3D32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590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B55C7-05D9-4EA7-BCFA-BE130CEA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C97A5-596C-4236-B336-D4B66BC2D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9862A-E805-4199-B74B-4FC18C4AB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F5AF6-8DB2-4848-AF61-AD2E621E7047}" type="datetime1">
              <a:rPr lang="en-US" smtClean="0"/>
              <a:t>10/29/2024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A309-340D-4A9B-A38C-D1D989F2E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C098B-C58D-4C37-BC24-2B3FE3D32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590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B55C7-05D9-4EA7-BCFA-BE130CEA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C97A5-596C-4236-B336-D4B66BC2D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9862A-E805-4199-B74B-4FC18C4AB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B1D2-5BB7-4D38-8146-6BBB7C819E0F}" type="datetime1">
              <a:rPr lang="es-CO" smtClean="0"/>
              <a:t>29/10/2024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A309-340D-4A9B-A38C-D1D989F2E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C098B-C58D-4C37-BC24-2B3FE3D32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D266-E281-4534-A919-A24FC95A45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590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png"/><Relationship Id="rId5" Type="http://schemas.openxmlformats.org/officeDocument/2006/relationships/image" Target="../media/image470.png"/><Relationship Id="rId4" Type="http://schemas.openxmlformats.org/officeDocument/2006/relationships/image" Target="../media/image6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4.png"/><Relationship Id="rId7" Type="http://schemas.openxmlformats.org/officeDocument/2006/relationships/image" Target="../media/image57.svg"/><Relationship Id="rId12" Type="http://schemas.openxmlformats.org/officeDocument/2006/relationships/image" Target="../media/image6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59.svg"/><Relationship Id="rId4" Type="http://schemas.openxmlformats.org/officeDocument/2006/relationships/image" Target="../media/image55.sv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g"/><Relationship Id="rId11" Type="http://schemas.openxmlformats.org/officeDocument/2006/relationships/image" Target="../media/image68.png"/><Relationship Id="rId5" Type="http://schemas.openxmlformats.org/officeDocument/2006/relationships/image" Target="../media/image25.svg"/><Relationship Id="rId10" Type="http://schemas.openxmlformats.org/officeDocument/2006/relationships/image" Target="../media/image67.png"/><Relationship Id="rId4" Type="http://schemas.openxmlformats.org/officeDocument/2006/relationships/image" Target="../media/image24.pn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69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0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83.png"/><Relationship Id="rId7" Type="http://schemas.openxmlformats.org/officeDocument/2006/relationships/image" Target="../media/image79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770.png"/><Relationship Id="rId4" Type="http://schemas.openxmlformats.org/officeDocument/2006/relationships/image" Target="../media/image760.png"/><Relationship Id="rId9" Type="http://schemas.openxmlformats.org/officeDocument/2006/relationships/image" Target="../media/image8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0.png"/><Relationship Id="rId4" Type="http://schemas.openxmlformats.org/officeDocument/2006/relationships/image" Target="../media/image8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006.11237" TargetMode="External"/><Relationship Id="rId3" Type="http://schemas.openxmlformats.org/officeDocument/2006/relationships/image" Target="../media/image700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hyperlink" Target="https://arxiv.org/abs/2003.08511" TargetMode="External"/><Relationship Id="rId4" Type="http://schemas.openxmlformats.org/officeDocument/2006/relationships/image" Target="../media/image88.png"/><Relationship Id="rId9" Type="http://schemas.openxmlformats.org/officeDocument/2006/relationships/hyperlink" Target="https://arxiv.org/abs/2007.14792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0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rxiv.org/abs/2003.08511" TargetMode="External"/><Relationship Id="rId5" Type="http://schemas.openxmlformats.org/officeDocument/2006/relationships/hyperlink" Target="https://arxiv.org/abs/2007.14792" TargetMode="External"/><Relationship Id="rId4" Type="http://schemas.openxmlformats.org/officeDocument/2006/relationships/hyperlink" Target="https://arxiv.org/abs/2006.1123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hyperlink" Target="https://agenda.infn.it/event/37867/contributions/233908/attachments/121933/177970/Ding-Neutrino2024%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jp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11" Type="http://schemas.openxmlformats.org/officeDocument/2006/relationships/image" Target="../media/image14.sv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jpg"/><Relationship Id="rId9" Type="http://schemas.openxmlformats.org/officeDocument/2006/relationships/image" Target="../media/image12.svg"/><Relationship Id="rId1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310.png"/><Relationship Id="rId4" Type="http://schemas.microsoft.com/office/2007/relationships/hdphoto" Target="../media/hdphoto1.wdp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.png"/><Relationship Id="rId7" Type="http://schemas.openxmlformats.org/officeDocument/2006/relationships/image" Target="../media/image2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290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black and white clouds">
            <a:extLst>
              <a:ext uri="{FF2B5EF4-FFF2-40B4-BE49-F238E27FC236}">
                <a16:creationId xmlns:a16="http://schemas.microsoft.com/office/drawing/2014/main" id="{B8103DAF-0373-70CF-7B5E-2815FB36FC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71D347-812D-5CED-E9F4-38D737EFF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0507" y="1433025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haroni" panose="02010803020104030203" pitchFamily="2" charset="-79"/>
                <a:ea typeface="+mj-lt"/>
                <a:cs typeface="Aharoni" panose="02010803020104030203" pitchFamily="2" charset="-79"/>
              </a:rPr>
              <a:t>Overview of Neutrino Oscillations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3EC9B-FE47-9A9A-A61A-4CE204E39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8539"/>
            <a:ext cx="9144000" cy="2289476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David Vanegas Forero (</a:t>
            </a:r>
            <a:r>
              <a:rPr lang="en-US" sz="2800" dirty="0">
                <a:solidFill>
                  <a:srgbClr val="0070C0"/>
                </a:solidFill>
              </a:rPr>
              <a:t>D. V. Forero</a:t>
            </a:r>
            <a:r>
              <a:rPr lang="en-US" sz="2800" dirty="0"/>
              <a:t>)</a:t>
            </a:r>
          </a:p>
          <a:p>
            <a:pPr algn="l"/>
            <a:r>
              <a:rPr lang="en-US" sz="2800" dirty="0">
                <a:latin typeface="+mj-lt"/>
              </a:rPr>
              <a:t>dvanegas@udemedellin.edu.co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NNN24, 29</a:t>
            </a:r>
            <a:r>
              <a:rPr lang="en-US" sz="2800" baseline="30000" dirty="0"/>
              <a:t>th</a:t>
            </a:r>
            <a:r>
              <a:rPr lang="en-US" sz="2800" dirty="0"/>
              <a:t> October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					</a:t>
            </a:r>
          </a:p>
          <a:p>
            <a:pPr algn="l"/>
            <a:endParaRPr lang="en-US" sz="28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E7981AD-608F-F4C0-8E89-3F2BDFC1D6D9}"/>
              </a:ext>
            </a:extLst>
          </p:cNvPr>
          <p:cNvSpPr txBox="1">
            <a:spLocks/>
          </p:cNvSpPr>
          <p:nvPr/>
        </p:nvSpPr>
        <p:spPr>
          <a:xfrm>
            <a:off x="3581400" y="808435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3600" b="1" dirty="0">
              <a:solidFill>
                <a:srgbClr val="C00000"/>
              </a:solidFill>
              <a:latin typeface="Aharoni" panose="02010803020104030203" pitchFamily="2" charset="-79"/>
              <a:ea typeface="+mj-lt"/>
              <a:cs typeface="Aharoni" panose="02010803020104030203" pitchFamily="2" charset="-79"/>
            </a:endParaRPr>
          </a:p>
        </p:txBody>
      </p:sp>
      <p:sp>
        <p:nvSpPr>
          <p:cNvPr id="8" name="Subtitle 10">
            <a:extLst>
              <a:ext uri="{FF2B5EF4-FFF2-40B4-BE49-F238E27FC236}">
                <a16:creationId xmlns:a16="http://schemas.microsoft.com/office/drawing/2014/main" id="{1D87E62C-9DC3-C357-7634-F5827A685D75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9004071" cy="17550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20323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E033-D4DC-CEAC-D704-34D5C59B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25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Numu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dirty="0" err="1">
                <a:solidFill>
                  <a:srgbClr val="C00000"/>
                </a:solidFill>
              </a:rPr>
              <a:t>numubar</a:t>
            </a:r>
            <a:r>
              <a:rPr lang="en-US" b="1" dirty="0">
                <a:solidFill>
                  <a:srgbClr val="C00000"/>
                </a:solidFill>
              </a:rPr>
              <a:t>) disappearance in vacuum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D96C9-AD80-DC8F-21AC-B1571C1B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FAE4-A026-42D2-8CDE-B079AB83EB45}" type="datetime1">
              <a:rPr lang="en-US" smtClean="0"/>
              <a:t>10/29/2024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17E2-51C9-2996-E77D-AC6B94A8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31CEB-6B30-3672-322B-C32EF6DF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10</a:t>
            </a:fld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6">
                <a:extLst>
                  <a:ext uri="{FF2B5EF4-FFF2-40B4-BE49-F238E27FC236}">
                    <a16:creationId xmlns:a16="http://schemas.microsoft.com/office/drawing/2014/main" id="{56B74EFE-A9A8-7651-02A9-1D670B7271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2609352"/>
                <a:ext cx="4808220" cy="3961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Dependence on all </a:t>
                </a:r>
                <a:r>
                  <a:rPr lang="en-US" dirty="0" err="1"/>
                  <a:t>osc</a:t>
                </a:r>
                <a:r>
                  <a:rPr lang="en-US" dirty="0"/>
                  <a:t>. Parameters, but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effect suppressed  off-peak </a:t>
                </a:r>
                <a:r>
                  <a:rPr lang="en-US" dirty="0" err="1"/>
                  <a:t>osc</a:t>
                </a:r>
                <a:r>
                  <a:rPr lang="en-US" dirty="0"/>
                  <a:t>. phase</a:t>
                </a:r>
              </a:p>
              <a:p>
                <a:r>
                  <a:rPr lang="en-US" dirty="0"/>
                  <a:t>For atm </a:t>
                </a:r>
                <a:r>
                  <a:rPr lang="en-US" dirty="0" err="1"/>
                  <a:t>osc</a:t>
                </a:r>
                <a:r>
                  <a:rPr lang="en-US" dirty="0"/>
                  <a:t>. dominance, it can be written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Inherent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dirty="0"/>
                  <a:t> octant degeneracy</a:t>
                </a:r>
              </a:p>
              <a:p>
                <a:r>
                  <a:rPr lang="en-US" dirty="0"/>
                  <a:t>Same expression for </a:t>
                </a:r>
                <a:r>
                  <a:rPr lang="en-US" dirty="0" err="1"/>
                  <a:t>numubar</a:t>
                </a:r>
                <a:r>
                  <a:rPr lang="en-US" dirty="0"/>
                  <a:t> </a:t>
                </a:r>
                <a:r>
                  <a:rPr lang="en-US" dirty="0" err="1"/>
                  <a:t>osc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" name="Content Placeholder 6">
                <a:extLst>
                  <a:ext uri="{FF2B5EF4-FFF2-40B4-BE49-F238E27FC236}">
                    <a16:creationId xmlns:a16="http://schemas.microsoft.com/office/drawing/2014/main" id="{56B74EFE-A9A8-7651-02A9-1D670B727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609352"/>
                <a:ext cx="4808220" cy="3961673"/>
              </a:xfrm>
              <a:prstGeom prst="rect">
                <a:avLst/>
              </a:prstGeom>
              <a:blipFill>
                <a:blip r:embed="rId2"/>
                <a:stretch>
                  <a:fillRect l="-1648" t="-353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close up of text&#10;&#10;Description automatically generated">
            <a:extLst>
              <a:ext uri="{FF2B5EF4-FFF2-40B4-BE49-F238E27FC236}">
                <a16:creationId xmlns:a16="http://schemas.microsoft.com/office/drawing/2014/main" id="{2DA021A8-0EE6-9714-0353-F6CC40E5C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24109"/>
            <a:ext cx="10313890" cy="1303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math equations and numbers&#10;&#10;Description automatically generated with medium confidence">
            <a:extLst>
              <a:ext uri="{FF2B5EF4-FFF2-40B4-BE49-F238E27FC236}">
                <a16:creationId xmlns:a16="http://schemas.microsoft.com/office/drawing/2014/main" id="{2F62CE98-505B-C19C-7EB5-65D5318C8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73" y="4125586"/>
            <a:ext cx="3782978" cy="14176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D4A7C2-1C94-34FD-8968-C0F701DA4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873" y="2434190"/>
            <a:ext cx="4188417" cy="4311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3B048E-A8F1-8F58-49D2-E4B223B8A13E}"/>
              </a:ext>
            </a:extLst>
          </p:cNvPr>
          <p:cNvSpPr txBox="1"/>
          <p:nvPr/>
        </p:nvSpPr>
        <p:spPr>
          <a:xfrm>
            <a:off x="4953542" y="4804313"/>
            <a:ext cx="2086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>
                <a:solidFill>
                  <a:schemeClr val="accent6">
                    <a:lumMod val="50000"/>
                  </a:schemeClr>
                </a:solidFill>
              </a:rPr>
              <a:t>Nunokawa</a:t>
            </a: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, Parke &amp; </a:t>
            </a:r>
            <a:r>
              <a:rPr lang="es-CO" b="1" dirty="0" err="1">
                <a:solidFill>
                  <a:schemeClr val="accent6">
                    <a:lumMod val="50000"/>
                  </a:schemeClr>
                </a:solidFill>
              </a:rPr>
              <a:t>Zukanovich</a:t>
            </a: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 Funchal (2005)</a:t>
            </a: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43F8CDB0-AB7C-5786-7445-0A3C13E3F428}"/>
              </a:ext>
            </a:extLst>
          </p:cNvPr>
          <p:cNvSpPr/>
          <p:nvPr/>
        </p:nvSpPr>
        <p:spPr>
          <a:xfrm flipH="1">
            <a:off x="8960351" y="3333894"/>
            <a:ext cx="117141" cy="2715461"/>
          </a:xfrm>
          <a:prstGeom prst="upDownArrow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CEDEDF7E-3798-390B-A7F6-E0F93BA0B15C}"/>
              </a:ext>
            </a:extLst>
          </p:cNvPr>
          <p:cNvSpPr/>
          <p:nvPr/>
        </p:nvSpPr>
        <p:spPr>
          <a:xfrm rot="5400000" flipH="1">
            <a:off x="8209733" y="5548654"/>
            <a:ext cx="98779" cy="1209617"/>
          </a:xfrm>
          <a:prstGeom prst="upDownArrow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A401C-F1F6-ACF6-862E-88C4FF629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CD57-821B-8ADF-CFBB-9E0DB7A9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25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Nue</a:t>
            </a:r>
            <a:r>
              <a:rPr lang="en-US" b="1" dirty="0">
                <a:solidFill>
                  <a:srgbClr val="C00000"/>
                </a:solidFill>
              </a:rPr>
              <a:t> appearance in vacuum</a:t>
            </a:r>
            <a:endParaRPr lang="en-US" dirty="0"/>
          </a:p>
        </p:txBody>
      </p:sp>
      <p:pic>
        <p:nvPicPr>
          <p:cNvPr id="10" name="Content Placeholder 9" descr="A group of math symbols&#10;&#10;Description automatically generated">
            <a:extLst>
              <a:ext uri="{FF2B5EF4-FFF2-40B4-BE49-F238E27FC236}">
                <a16:creationId xmlns:a16="http://schemas.microsoft.com/office/drawing/2014/main" id="{6249D6CB-09B1-ED07-C9F6-CA7A17215E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4" y="1229407"/>
            <a:ext cx="6206527" cy="1273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AF3E3-F0E0-C136-8749-7E84A059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FAE4-A026-42D2-8CDE-B079AB83EB45}" type="datetime1">
              <a:rPr lang="en-US" smtClean="0"/>
              <a:t>10/29/2024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903BD-E043-E0EE-29CB-FCD84165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B320C-E9A1-A4CD-1B13-E3883B70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11</a:t>
            </a:fld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6">
                <a:extLst>
                  <a:ext uri="{FF2B5EF4-FFF2-40B4-BE49-F238E27FC236}">
                    <a16:creationId xmlns:a16="http://schemas.microsoft.com/office/drawing/2014/main" id="{BCA58593-8EC1-D8F0-8DCA-D6D5C26B1F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709" y="3835730"/>
                <a:ext cx="6077841" cy="24183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Dependence on all </a:t>
                </a:r>
                <a:r>
                  <a:rPr lang="en-US" dirty="0" err="1"/>
                  <a:t>osc</a:t>
                </a:r>
                <a:r>
                  <a:rPr lang="en-US" dirty="0"/>
                  <a:t>. Parameters</a:t>
                </a:r>
              </a:p>
              <a:p>
                <a:r>
                  <a:rPr lang="en-US" dirty="0"/>
                  <a:t>For atm </a:t>
                </a:r>
                <a:r>
                  <a:rPr lang="en-US" dirty="0" err="1"/>
                  <a:t>osc</a:t>
                </a:r>
                <a:r>
                  <a:rPr lang="en-US" dirty="0"/>
                  <a:t>. dominance, </a:t>
                </a:r>
                <a:r>
                  <a:rPr lang="en-US" dirty="0">
                    <a:solidFill>
                      <a:srgbClr val="0000FF"/>
                    </a:solidFill>
                  </a:rPr>
                  <a:t>golden channel </a:t>
                </a:r>
                <a:r>
                  <a:rPr lang="en-US" dirty="0"/>
                  <a:t>for determining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at LBL! Since </a:t>
                </a:r>
                <a:r>
                  <a:rPr lang="en-US" b="1" dirty="0"/>
                  <a:t>all mixing angles are non-zero</a:t>
                </a:r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It is </a:t>
                </a:r>
                <a:r>
                  <a:rPr lang="en-US" b="1" dirty="0"/>
                  <a:t>octant sensitive </a:t>
                </a:r>
                <a:r>
                  <a:rPr lang="en-US" dirty="0"/>
                  <a:t>thanks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dirty="0"/>
                  <a:t> term</a:t>
                </a:r>
              </a:p>
              <a:p>
                <a:r>
                  <a:rPr lang="en-US" dirty="0"/>
                  <a:t>For </a:t>
                </a:r>
                <a:r>
                  <a:rPr lang="en-US" dirty="0" err="1"/>
                  <a:t>nuebar</a:t>
                </a:r>
                <a:r>
                  <a:rPr lang="en-US" dirty="0"/>
                  <a:t> app (CP conjugate):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s-MX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-&gt;</a:t>
                </a:r>
                <a:r>
                  <a:rPr lang="en-US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 is </a:t>
                </a:r>
                <a:r>
                  <a:rPr lang="en-US" b="1" dirty="0"/>
                  <a:t>mass order sensitive</a:t>
                </a:r>
                <a:r>
                  <a:rPr lang="en-US" dirty="0"/>
                  <a:t> when </a:t>
                </a:r>
                <a:r>
                  <a:rPr lang="en-US" b="1" dirty="0"/>
                  <a:t>matter effects</a:t>
                </a:r>
                <a:r>
                  <a:rPr lang="en-US" dirty="0"/>
                  <a:t> are included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" name="Content Placeholder 6">
                <a:extLst>
                  <a:ext uri="{FF2B5EF4-FFF2-40B4-BE49-F238E27FC236}">
                    <a16:creationId xmlns:a16="http://schemas.microsoft.com/office/drawing/2014/main" id="{BCA58593-8EC1-D8F0-8DCA-D6D5C26B1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09" y="3835730"/>
                <a:ext cx="6077841" cy="2418358"/>
              </a:xfrm>
              <a:prstGeom prst="rect">
                <a:avLst/>
              </a:prstGeom>
              <a:blipFill>
                <a:blip r:embed="rId3"/>
                <a:stretch>
                  <a:fillRect l="-1204" t="-5290" r="-2207" b="-428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811532C-C6C4-30FF-D228-A9C70402E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1" y="2739524"/>
            <a:ext cx="4997081" cy="974826"/>
          </a:xfrm>
          <a:prstGeom prst="rect">
            <a:avLst/>
          </a:prstGeom>
        </p:spPr>
      </p:pic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3850A6BE-9F51-C50E-5921-EDF17963F192}"/>
              </a:ext>
            </a:extLst>
          </p:cNvPr>
          <p:cNvSpPr txBox="1">
            <a:spLocks/>
          </p:cNvSpPr>
          <p:nvPr/>
        </p:nvSpPr>
        <p:spPr>
          <a:xfrm>
            <a:off x="6887688" y="1343818"/>
            <a:ext cx="5189438" cy="69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atm </a:t>
            </a:r>
            <a:r>
              <a:rPr lang="en-US" dirty="0" err="1"/>
              <a:t>osc</a:t>
            </a:r>
            <a:r>
              <a:rPr lang="en-US" dirty="0"/>
              <a:t>. Dominance: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745DC6CB-CEEA-A8E4-7E60-21ACE2398C89}"/>
              </a:ext>
            </a:extLst>
          </p:cNvPr>
          <p:cNvSpPr txBox="1">
            <a:spLocks/>
          </p:cNvSpPr>
          <p:nvPr/>
        </p:nvSpPr>
        <p:spPr>
          <a:xfrm>
            <a:off x="6887688" y="4601064"/>
            <a:ext cx="5189438" cy="165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CP-term appears as an interference between the atmospheric and solar oscillations</a:t>
            </a:r>
          </a:p>
          <a:p>
            <a:r>
              <a:rPr lang="en-US" dirty="0"/>
              <a:t>CP-term is a pure </a:t>
            </a:r>
            <a:r>
              <a:rPr lang="en-US" b="1" dirty="0"/>
              <a:t>3-flavor effect</a:t>
            </a:r>
          </a:p>
          <a:p>
            <a:r>
              <a:rPr lang="en-US" dirty="0">
                <a:solidFill>
                  <a:srgbClr val="C00000"/>
                </a:solidFill>
              </a:rPr>
              <a:t>Neutrino oscillations are coupled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F15B8F-BD0B-52F0-360B-D3C237CE9EE9}"/>
              </a:ext>
            </a:extLst>
          </p:cNvPr>
          <p:cNvGrpSpPr/>
          <p:nvPr/>
        </p:nvGrpSpPr>
        <p:grpSpPr>
          <a:xfrm>
            <a:off x="6636780" y="2289793"/>
            <a:ext cx="5555220" cy="1948736"/>
            <a:chOff x="6636780" y="2289793"/>
            <a:chExt cx="5555220" cy="1948736"/>
          </a:xfrm>
        </p:grpSpPr>
        <p:pic>
          <p:nvPicPr>
            <p:cNvPr id="14" name="Picture 13" descr="A math equations on a white background&#10;&#10;Description automatically generated">
              <a:extLst>
                <a:ext uri="{FF2B5EF4-FFF2-40B4-BE49-F238E27FC236}">
                  <a16:creationId xmlns:a16="http://schemas.microsoft.com/office/drawing/2014/main" id="{D32EE8F9-4553-FCA9-7FE7-A9F8C3FA4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780" y="2289793"/>
              <a:ext cx="5555220" cy="19487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56B721-7C33-0040-9377-BB1CB3D9BDC6}"/>
                </a:ext>
              </a:extLst>
            </p:cNvPr>
            <p:cNvSpPr txBox="1"/>
            <p:nvPr/>
          </p:nvSpPr>
          <p:spPr>
            <a:xfrm>
              <a:off x="6636780" y="3529684"/>
              <a:ext cx="3277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err="1">
                  <a:solidFill>
                    <a:schemeClr val="accent6">
                      <a:lumMod val="50000"/>
                    </a:schemeClr>
                  </a:solidFill>
                </a:rPr>
                <a:t>Nunokawa</a:t>
              </a:r>
              <a:r>
                <a:rPr lang="es-CO" b="1" dirty="0">
                  <a:solidFill>
                    <a:schemeClr val="accent6">
                      <a:lumMod val="50000"/>
                    </a:schemeClr>
                  </a:solidFill>
                </a:rPr>
                <a:t>, Parke &amp; Valle (2007)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89E08-14AF-F6A8-5B27-EA8206DB1DAE}"/>
              </a:ext>
            </a:extLst>
          </p:cNvPr>
          <p:cNvSpPr/>
          <p:nvPr/>
        </p:nvSpPr>
        <p:spPr>
          <a:xfrm>
            <a:off x="2194560" y="1229407"/>
            <a:ext cx="850392" cy="425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0B94F-115C-F158-66CD-6D9A83EC4A92}"/>
              </a:ext>
            </a:extLst>
          </p:cNvPr>
          <p:cNvSpPr/>
          <p:nvPr/>
        </p:nvSpPr>
        <p:spPr>
          <a:xfrm>
            <a:off x="4477512" y="4871782"/>
            <a:ext cx="850392" cy="425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9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6D9B3-461F-DF72-0DF4-99D05DBDA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CE1C-5B2F-C677-BC32-233537DC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25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Nue</a:t>
            </a:r>
            <a:r>
              <a:rPr lang="en-US" b="1" dirty="0">
                <a:solidFill>
                  <a:srgbClr val="C00000"/>
                </a:solidFill>
              </a:rPr>
              <a:t> appearance in (constant) matter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EEB51-7B34-3BCE-F806-058B9971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FAE4-A026-42D2-8CDE-B079AB83EB45}" type="datetime1">
              <a:rPr lang="en-US" smtClean="0"/>
              <a:t>10/29/2024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A4DC7-1554-960C-2FD8-1A2E1AB3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16241-B878-2A96-8AE1-81E02EA5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12</a:t>
            </a:fld>
            <a:endParaRPr lang="es-CO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0D0D86E6-6824-4364-C335-346BC6CF391F}"/>
              </a:ext>
            </a:extLst>
          </p:cNvPr>
          <p:cNvSpPr txBox="1">
            <a:spLocks/>
          </p:cNvSpPr>
          <p:nvPr/>
        </p:nvSpPr>
        <p:spPr>
          <a:xfrm>
            <a:off x="475458" y="1196131"/>
            <a:ext cx="5189438" cy="69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From vacuum expression,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9" name="Picture 8" descr="A group of black numbers&#10;&#10;Description automatically generated with medium confidence">
            <a:extLst>
              <a:ext uri="{FF2B5EF4-FFF2-40B4-BE49-F238E27FC236}">
                <a16:creationId xmlns:a16="http://schemas.microsoft.com/office/drawing/2014/main" id="{21D39422-7482-E790-3224-BF1E6CD25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8" y="1892506"/>
            <a:ext cx="5383409" cy="1372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6">
                <a:extLst>
                  <a:ext uri="{FF2B5EF4-FFF2-40B4-BE49-F238E27FC236}">
                    <a16:creationId xmlns:a16="http://schemas.microsoft.com/office/drawing/2014/main" id="{FD12B4E9-C55C-CEF1-0061-399563A576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03838" y="1328203"/>
                <a:ext cx="6077841" cy="24183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Dependence on all </a:t>
                </a:r>
                <a:r>
                  <a:rPr lang="en-US" dirty="0" err="1"/>
                  <a:t>osc</a:t>
                </a:r>
                <a:r>
                  <a:rPr lang="en-US" dirty="0"/>
                  <a:t>. Parameters</a:t>
                </a:r>
              </a:p>
              <a:p>
                <a:r>
                  <a:rPr lang="en-US" dirty="0"/>
                  <a:t>For atm </a:t>
                </a:r>
                <a:r>
                  <a:rPr lang="en-US" dirty="0" err="1"/>
                  <a:t>osc</a:t>
                </a:r>
                <a:r>
                  <a:rPr lang="en-US" dirty="0"/>
                  <a:t>. dominance, </a:t>
                </a:r>
                <a:r>
                  <a:rPr lang="en-US" dirty="0">
                    <a:solidFill>
                      <a:srgbClr val="0000FF"/>
                    </a:solidFill>
                  </a:rPr>
                  <a:t>golden channel </a:t>
                </a:r>
                <a:r>
                  <a:rPr lang="en-US" dirty="0"/>
                  <a:t>for determining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at LBL! Since </a:t>
                </a:r>
                <a:r>
                  <a:rPr lang="en-US" b="1" dirty="0"/>
                  <a:t>all mixing angles are non-zero</a:t>
                </a:r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It is octant sensitive thanks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dirty="0"/>
                  <a:t> term</a:t>
                </a:r>
              </a:p>
              <a:p>
                <a:r>
                  <a:rPr lang="en-US" dirty="0"/>
                  <a:t>For </a:t>
                </a:r>
                <a:r>
                  <a:rPr lang="en-US" dirty="0" err="1"/>
                  <a:t>nuebar</a:t>
                </a:r>
                <a:r>
                  <a:rPr lang="en-US" dirty="0"/>
                  <a:t> app (CP conjugate):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s-MX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-&gt;</a:t>
                </a:r>
                <a:r>
                  <a:rPr lang="en-US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-&gt; -</a:t>
                </a:r>
                <a:r>
                  <a:rPr lang="es-MX" dirty="0"/>
                  <a:t>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 is mass order sensitive when </a:t>
                </a:r>
                <a:r>
                  <a:rPr lang="en-US" b="1" dirty="0"/>
                  <a:t>matter effects</a:t>
                </a:r>
                <a:r>
                  <a:rPr lang="en-US" dirty="0"/>
                  <a:t> are included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6">
                <a:extLst>
                  <a:ext uri="{FF2B5EF4-FFF2-40B4-BE49-F238E27FC236}">
                    <a16:creationId xmlns:a16="http://schemas.microsoft.com/office/drawing/2014/main" id="{FD12B4E9-C55C-CEF1-0061-399563A57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838" y="1328203"/>
                <a:ext cx="6077841" cy="2418358"/>
              </a:xfrm>
              <a:prstGeom prst="rect">
                <a:avLst/>
              </a:prstGeom>
              <a:blipFill>
                <a:blip r:embed="rId3"/>
                <a:stretch>
                  <a:fillRect l="-1103" t="-5290" r="-1304" b="-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E3E4930-12E2-764E-74DD-927F1F4B4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53" y="3234655"/>
            <a:ext cx="1796547" cy="381086"/>
          </a:xfrm>
          <a:prstGeom prst="rect">
            <a:avLst/>
          </a:prstGeom>
        </p:spPr>
      </p:pic>
      <p:pic>
        <p:nvPicPr>
          <p:cNvPr id="20" name="Picture 19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E3618B26-2E12-7D52-216E-15B11A746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7" y="3916971"/>
            <a:ext cx="10898121" cy="234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B60431-120A-8953-AB35-F090DD3DA0C2}"/>
              </a:ext>
            </a:extLst>
          </p:cNvPr>
          <p:cNvSpPr txBox="1"/>
          <p:nvPr/>
        </p:nvSpPr>
        <p:spPr>
          <a:xfrm>
            <a:off x="7889508" y="3842463"/>
            <a:ext cx="3277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Cervera et. al (2000)</a:t>
            </a:r>
          </a:p>
          <a:p>
            <a:r>
              <a:rPr lang="es-CO" b="1" dirty="0" err="1">
                <a:solidFill>
                  <a:schemeClr val="accent6">
                    <a:lumMod val="50000"/>
                  </a:schemeClr>
                </a:solidFill>
              </a:rPr>
              <a:t>Freund</a:t>
            </a: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 (2001)</a:t>
            </a:r>
          </a:p>
          <a:p>
            <a:r>
              <a:rPr lang="es-CO" b="1" dirty="0" err="1">
                <a:solidFill>
                  <a:schemeClr val="accent6">
                    <a:lumMod val="50000"/>
                  </a:schemeClr>
                </a:solidFill>
              </a:rPr>
              <a:t>Akhmedov</a:t>
            </a: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 et. Al (2004)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3B1F3-E716-9632-B84A-EA66112E691A}"/>
              </a:ext>
            </a:extLst>
          </p:cNvPr>
          <p:cNvSpPr txBox="1"/>
          <p:nvPr/>
        </p:nvSpPr>
        <p:spPr>
          <a:xfrm>
            <a:off x="475458" y="1600486"/>
            <a:ext cx="327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>
                <a:solidFill>
                  <a:schemeClr val="accent6">
                    <a:lumMod val="50000"/>
                  </a:schemeClr>
                </a:solidFill>
              </a:rPr>
              <a:t>Nunokawa</a:t>
            </a: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, Parke &amp; Valle (2007)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6EB520-E4D9-006B-EEB1-D015F3812214}"/>
              </a:ext>
            </a:extLst>
          </p:cNvPr>
          <p:cNvSpPr/>
          <p:nvPr/>
        </p:nvSpPr>
        <p:spPr>
          <a:xfrm>
            <a:off x="2713030" y="4091300"/>
            <a:ext cx="927209" cy="374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3FEB98-D224-FCB1-195D-91D34098CB54}"/>
              </a:ext>
            </a:extLst>
          </p:cNvPr>
          <p:cNvSpPr/>
          <p:nvPr/>
        </p:nvSpPr>
        <p:spPr>
          <a:xfrm>
            <a:off x="1876930" y="1996042"/>
            <a:ext cx="850392" cy="425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7DD16E-E4F3-F478-DF8E-2F3BE2179658}"/>
              </a:ext>
            </a:extLst>
          </p:cNvPr>
          <p:cNvSpPr/>
          <p:nvPr/>
        </p:nvSpPr>
        <p:spPr>
          <a:xfrm>
            <a:off x="11291102" y="4897940"/>
            <a:ext cx="162046" cy="30488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9C79C25-E517-A97D-2350-481A7C35C789}"/>
              </a:ext>
            </a:extLst>
          </p:cNvPr>
          <p:cNvSpPr/>
          <p:nvPr/>
        </p:nvSpPr>
        <p:spPr>
          <a:xfrm>
            <a:off x="7778187" y="4897940"/>
            <a:ext cx="462988" cy="36512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2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DC32-A334-9986-3BC8-F698BEA7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Nue</a:t>
            </a:r>
            <a:r>
              <a:rPr lang="en-US" b="1" dirty="0">
                <a:solidFill>
                  <a:srgbClr val="C00000"/>
                </a:solidFill>
              </a:rPr>
              <a:t> appearance in (constant) matter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Bi-probability plots (</a:t>
            </a:r>
            <a:r>
              <a:rPr lang="en-US" b="1" dirty="0"/>
              <a:t>fixed </a:t>
            </a:r>
            <a:r>
              <a:rPr lang="en-US" b="1" dirty="0" err="1"/>
              <a:t>Etrue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0A969-17F7-3355-FF34-22969FC8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FAE4-A026-42D2-8CDE-B079AB83EB45}" type="datetime1">
              <a:rPr lang="en-US" smtClean="0"/>
              <a:t>10/29/2024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A9088-8BDD-7DD2-0EB9-17C81216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42075-9917-A8D3-2BCA-AD2BFD48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13</a:t>
            </a:fld>
            <a:endParaRPr lang="es-C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1D8D0-1AF7-3381-9117-DCF9D3E5D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8" y="1266825"/>
            <a:ext cx="4809086" cy="5159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EF2F20-01D2-EA2F-0F56-EF2D2AE3B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904" y="1285331"/>
            <a:ext cx="4809086" cy="5203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E6F8AB-96A4-C38C-6D7C-8FAFA45A67DF}"/>
                  </a:ext>
                </a:extLst>
              </p:cNvPr>
              <p:cNvSpPr txBox="1"/>
              <p:nvPr/>
            </p:nvSpPr>
            <p:spPr>
              <a:xfrm>
                <a:off x="6845808" y="4391689"/>
                <a:ext cx="1764792" cy="1393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CP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conserving</a:t>
                </a:r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0   , </m:t>
                      </m:r>
                      <m:r>
                        <a:rPr lang="es-C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CP violating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00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highlight>
                                <a:srgbClr val="00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i="1" smtClean="0">
                              <a:highlight>
                                <a:srgbClr val="00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highlight>
                                <a:srgbClr val="00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highlight>
                            <a:srgbClr val="80808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f>
                        <m:fPr>
                          <m:ctrlPr>
                            <a:rPr lang="en-US" b="0" i="1" smtClean="0">
                              <a:highlight>
                                <a:srgbClr val="80808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i="1" smtClean="0">
                              <a:highlight>
                                <a:srgbClr val="80808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highlight>
                                <a:srgbClr val="80808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highlight>
                    <a:srgbClr val="808080"/>
                  </a:highlight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E6F8AB-96A4-C38C-6D7C-8FAFA45A6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808" y="4391689"/>
                <a:ext cx="1764792" cy="1393971"/>
              </a:xfrm>
              <a:prstGeom prst="rect">
                <a:avLst/>
              </a:prstGeom>
              <a:blipFill>
                <a:blip r:embed="rId4"/>
                <a:stretch>
                  <a:fillRect l="-2759" t="-262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BB9FD8C-CBBD-C03E-C1D3-F6911EE7814F}"/>
              </a:ext>
            </a:extLst>
          </p:cNvPr>
          <p:cNvSpPr txBox="1"/>
          <p:nvPr/>
        </p:nvSpPr>
        <p:spPr>
          <a:xfrm rot="2700000">
            <a:off x="2434937" y="3662060"/>
            <a:ext cx="22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/>
              <a:t> Matter effect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s-CO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594A4-26C7-37AD-492E-7C26E7729F81}"/>
              </a:ext>
            </a:extLst>
          </p:cNvPr>
          <p:cNvSpPr txBox="1"/>
          <p:nvPr/>
        </p:nvSpPr>
        <p:spPr>
          <a:xfrm>
            <a:off x="8153400" y="630654"/>
            <a:ext cx="306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>
                <a:solidFill>
                  <a:schemeClr val="accent6">
                    <a:lumMod val="50000"/>
                  </a:schemeClr>
                </a:solidFill>
              </a:rPr>
              <a:t>Minakata</a:t>
            </a: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 &amp; </a:t>
            </a:r>
            <a:r>
              <a:rPr lang="es-CO" b="1" dirty="0" err="1">
                <a:solidFill>
                  <a:schemeClr val="accent6">
                    <a:lumMod val="50000"/>
                  </a:schemeClr>
                </a:solidFill>
              </a:rPr>
              <a:t>Nunokawa</a:t>
            </a: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 (2001) </a:t>
            </a:r>
            <a:r>
              <a:rPr lang="es-CO" b="1" dirty="0" err="1">
                <a:solidFill>
                  <a:schemeClr val="accent6">
                    <a:lumMod val="50000"/>
                  </a:schemeClr>
                </a:solidFill>
              </a:rPr>
              <a:t>hep-ph</a:t>
            </a: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/0108085</a:t>
            </a:r>
          </a:p>
        </p:txBody>
      </p:sp>
    </p:spTree>
    <p:extLst>
      <p:ext uri="{BB962C8B-B14F-4D97-AF65-F5344CB8AC3E}">
        <p14:creationId xmlns:p14="http://schemas.microsoft.com/office/powerpoint/2010/main" val="28985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0E01-34AA-72B4-7756-2E12F430D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F99C-B4BC-E213-CF96-34F07890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Nue</a:t>
            </a:r>
            <a:r>
              <a:rPr lang="en-US" b="1" dirty="0">
                <a:solidFill>
                  <a:srgbClr val="C00000"/>
                </a:solidFill>
              </a:rPr>
              <a:t> appearance in (constant) matter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Bi-probability plots (</a:t>
            </a:r>
            <a:r>
              <a:rPr lang="en-US" b="1" dirty="0"/>
              <a:t>fixed </a:t>
            </a:r>
            <a:r>
              <a:rPr lang="en-US" b="1" dirty="0" err="1"/>
              <a:t>Etrue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endParaRPr lang="en-US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2EBD4-21B3-2A71-3841-ECF8F476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FAE4-A026-42D2-8CDE-B079AB83EB45}" type="datetime1">
              <a:rPr lang="en-US" b="1" smtClean="0"/>
              <a:t>10/29/2024</a:t>
            </a:fld>
            <a:endParaRPr lang="es-CO" b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38A5C-98C3-4330-CC86-4E97C27F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b="1"/>
              <a:t>David Vanegas Forero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D7F69-4159-7F1C-98A1-8E412225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b="1" smtClean="0"/>
              <a:t>14</a:t>
            </a:fld>
            <a:endParaRPr lang="es-CO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85EF6-9C09-4CAF-9DF5-5DE58013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904" y="1263492"/>
            <a:ext cx="4758426" cy="5159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68B5E8-4AF2-D8A5-180C-66E434E3FCB6}"/>
              </a:ext>
            </a:extLst>
          </p:cNvPr>
          <p:cNvSpPr txBox="1"/>
          <p:nvPr/>
        </p:nvSpPr>
        <p:spPr>
          <a:xfrm rot="2700000">
            <a:off x="6957922" y="3658727"/>
            <a:ext cx="198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Lower Octant</a:t>
            </a:r>
            <a:endParaRPr lang="es-CO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85EF7-33DE-8518-4AAF-1DC1E2DB440D}"/>
              </a:ext>
            </a:extLst>
          </p:cNvPr>
          <p:cNvSpPr txBox="1"/>
          <p:nvPr/>
        </p:nvSpPr>
        <p:spPr>
          <a:xfrm rot="2520000">
            <a:off x="9357923" y="3661688"/>
            <a:ext cx="198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Upper Octant</a:t>
            </a:r>
            <a:endParaRPr lang="es-CO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3B77A9-D444-3C2C-C21B-0103AA38B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51" y="1293577"/>
            <a:ext cx="5204749" cy="53039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321DAB-B331-9D94-AD3F-4A5D8A46A264}"/>
              </a:ext>
            </a:extLst>
          </p:cNvPr>
          <p:cNvSpPr txBox="1"/>
          <p:nvPr/>
        </p:nvSpPr>
        <p:spPr>
          <a:xfrm>
            <a:off x="1157469" y="1263492"/>
            <a:ext cx="249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chemeClr val="accent6">
                    <a:lumMod val="50000"/>
                  </a:schemeClr>
                </a:solidFill>
              </a:rPr>
              <a:t>Zoya</a:t>
            </a:r>
            <a:r>
              <a:rPr lang="es-CO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O" sz="2400" b="1" dirty="0" err="1">
                <a:solidFill>
                  <a:schemeClr val="accent6">
                    <a:lumMod val="50000"/>
                  </a:schemeClr>
                </a:solidFill>
              </a:rPr>
              <a:t>yesterday</a:t>
            </a:r>
            <a:endParaRPr lang="es-C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DE56E-A5E2-6BB5-F5E0-009C3C69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482352" cy="877729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  <a:ea typeface="Calibri Light"/>
                <a:cs typeface="Calibri Light"/>
              </a:rPr>
              <a:t>Neutrino Oscillation Channels, parameter dependency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67E4F-FDFB-BDB1-ADCA-387E308E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-CO" sz="1100" dirty="0">
                <a:solidFill>
                  <a:srgbClr val="FFFFFF"/>
                </a:solidFill>
              </a:rPr>
              <a:t>David Vanegas Forero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62F75-F964-A989-4119-1AE6BBF3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8E2D1E89-22F5-4653-AE63-024E3E611A96}" type="datetime1">
              <a:rPr lang="es-CO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29/10/2024</a:t>
            </a:fld>
            <a:endParaRPr lang="es-CO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D9E2-6005-459B-4FE1-48C5923E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24D266-E281-4534-A919-A24FC95A45D5}" type="slidenum">
              <a:rPr lang="es-CO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s-CO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8" name="Picture 27" descr="A screenshot of a computer&#10;&#10;Description automatically generated">
            <a:extLst>
              <a:ext uri="{FF2B5EF4-FFF2-40B4-BE49-F238E27FC236}">
                <a16:creationId xmlns:a16="http://schemas.microsoft.com/office/drawing/2014/main" id="{F1858180-114F-3AC5-5FF0-8CCA4D836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08" y="2286929"/>
            <a:ext cx="9791911" cy="2555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9843756-B6A7-8B4A-C6CF-7CD515E55134}"/>
                  </a:ext>
                </a:extLst>
              </p:cNvPr>
              <p:cNvSpPr txBox="1"/>
              <p:nvPr/>
            </p:nvSpPr>
            <p:spPr>
              <a:xfrm>
                <a:off x="2207243" y="1754307"/>
                <a:ext cx="8408712" cy="492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</a:t>
                </a:r>
                <a:r>
                  <a:rPr lang="es-CO" sz="2400" dirty="0" err="1"/>
                  <a:t>wo</a:t>
                </a:r>
                <a:r>
                  <a:rPr lang="es-CO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O" sz="2400" dirty="0"/>
                  <a:t>’s </a:t>
                </a:r>
                <a:r>
                  <a:rPr lang="es-CO" sz="2400" dirty="0" err="1"/>
                  <a:t>found</a:t>
                </a:r>
                <a:r>
                  <a:rPr lang="es-CO" sz="2400" dirty="0"/>
                  <a:t> in </a:t>
                </a:r>
                <a:r>
                  <a:rPr lang="es-CO" sz="2400" dirty="0" err="1"/>
                  <a:t>Nature</a:t>
                </a:r>
                <a:r>
                  <a:rPr lang="es-CO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CO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𝒔𝒐𝒍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s-CO" sz="2400" dirty="0"/>
                  <a:t>  &amp;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|∝</m:t>
                    </m:r>
                    <m:sSubSup>
                      <m:sSubSupPr>
                        <m:ctrlPr>
                          <a:rPr lang="es-CO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𝒂𝒕𝒎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9843756-B6A7-8B4A-C6CF-7CD515E55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243" y="1754307"/>
                <a:ext cx="8408712" cy="492827"/>
              </a:xfrm>
              <a:prstGeom prst="rect">
                <a:avLst/>
              </a:prstGeom>
              <a:blipFill>
                <a:blip r:embed="rId4"/>
                <a:stretch>
                  <a:fillRect l="-1088" t="-3704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141B714-D000-0F65-00B9-4C00891E30FF}"/>
              </a:ext>
            </a:extLst>
          </p:cNvPr>
          <p:cNvSpPr txBox="1"/>
          <p:nvPr/>
        </p:nvSpPr>
        <p:spPr>
          <a:xfrm>
            <a:off x="1611508" y="4902132"/>
            <a:ext cx="1040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No single experiment is sensitive to ALL parameters</a:t>
            </a:r>
            <a:r>
              <a:rPr lang="en-US" sz="2400" dirty="0"/>
              <a:t>, so </a:t>
            </a:r>
            <a:r>
              <a:rPr lang="en-US" sz="2400" b="1" dirty="0">
                <a:solidFill>
                  <a:srgbClr val="C00000"/>
                </a:solidFill>
              </a:rPr>
              <a:t>we need global-fits</a:t>
            </a:r>
            <a:r>
              <a:rPr lang="en-US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find the </a:t>
            </a:r>
            <a:r>
              <a:rPr lang="en-US" sz="2400" b="1" dirty="0"/>
              <a:t>parameters allowed by MOST of </a:t>
            </a:r>
            <a:r>
              <a:rPr lang="en-US" sz="2400" b="1" dirty="0" err="1"/>
              <a:t>osc</a:t>
            </a:r>
            <a:r>
              <a:rPr lang="en-US" sz="2400" b="1" dirty="0"/>
              <a:t>. nu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Might reveal tensions between different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properly account for </a:t>
            </a:r>
            <a:r>
              <a:rPr lang="en-US" sz="2400" b="1" dirty="0"/>
              <a:t>correlations between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Enhance sensitivity to subleading </a:t>
            </a:r>
            <a:r>
              <a:rPr lang="en-US" sz="2400" dirty="0" err="1"/>
              <a:t>osc</a:t>
            </a:r>
            <a:r>
              <a:rPr lang="en-US" sz="2400" dirty="0"/>
              <a:t>. Effects (CP, Mass Ordering)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2FB4F1D5-FC23-8734-0DD4-605E6DA769B1}"/>
                  </a:ext>
                </a:extLst>
              </p:cNvPr>
              <p:cNvSpPr/>
              <p:nvPr/>
            </p:nvSpPr>
            <p:spPr>
              <a:xfrm>
                <a:off x="225911" y="2569241"/>
                <a:ext cx="1303725" cy="989703"/>
              </a:xfrm>
              <a:prstGeom prst="rightArrow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CO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𝒔𝒐𝒍</m:t>
                          </m:r>
                        </m:sub>
                        <m:sup>
                          <m:r>
                            <a:rPr lang="en-US" sz="2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CO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2FB4F1D5-FC23-8734-0DD4-605E6DA76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11" y="2569241"/>
                <a:ext cx="1303725" cy="989703"/>
              </a:xfrm>
              <a:prstGeom prst="rightArrow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782C721D-03EC-59BF-418E-91AB0CDB35FF}"/>
                  </a:ext>
                </a:extLst>
              </p:cNvPr>
              <p:cNvSpPr/>
              <p:nvPr/>
            </p:nvSpPr>
            <p:spPr>
              <a:xfrm>
                <a:off x="225911" y="3793907"/>
                <a:ext cx="1303725" cy="989703"/>
              </a:xfrm>
              <a:prstGeom prst="rightArrow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CO" sz="2400" b="1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400" b="1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2400" b="1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s-MX" sz="2400" b="1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𝒂𝒕𝒎</m:t>
                          </m:r>
                        </m:sub>
                        <m:sup>
                          <m:r>
                            <a:rPr lang="en-US" sz="2400" b="1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CO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782C721D-03EC-59BF-418E-91AB0CDB3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11" y="3793907"/>
                <a:ext cx="1303725" cy="989703"/>
              </a:xfrm>
              <a:prstGeom prst="rightArrow">
                <a:avLst/>
              </a:prstGeom>
              <a:blipFill>
                <a:blip r:embed="rId6"/>
                <a:stretch>
                  <a:fillRect l="-642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DE56E-A5E2-6BB5-F5E0-009C3C69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482352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ea typeface="Calibri Light"/>
                <a:cs typeface="Calibri Light"/>
              </a:rPr>
              <a:t>Neutrino </a:t>
            </a:r>
            <a:r>
              <a:rPr lang="en-US" sz="4000" b="1" dirty="0" err="1">
                <a:solidFill>
                  <a:srgbClr val="FFFFFF"/>
                </a:solidFill>
                <a:ea typeface="Calibri Light"/>
                <a:cs typeface="Calibri Light"/>
              </a:rPr>
              <a:t>Osc</a:t>
            </a:r>
            <a:r>
              <a:rPr lang="en-US" sz="4000" b="1" dirty="0">
                <a:solidFill>
                  <a:srgbClr val="FFFFFF"/>
                </a:solidFill>
                <a:ea typeface="Calibri Light"/>
                <a:cs typeface="Calibri Light"/>
              </a:rPr>
              <a:t>. Experiments (by their </a:t>
            </a:r>
            <a:r>
              <a:rPr lang="en-US" sz="4000" dirty="0">
                <a:solidFill>
                  <a:srgbClr val="FFFFFF"/>
                </a:solidFill>
                <a:latin typeface="Courier New" panose="02070309020205020404" pitchFamily="49" charset="0"/>
                <a:ea typeface="Calibri Light"/>
                <a:cs typeface="Courier New" panose="02070309020205020404" pitchFamily="49" charset="0"/>
              </a:rPr>
              <a:t>source</a:t>
            </a:r>
            <a:r>
              <a:rPr lang="en-US" sz="4000" b="1" dirty="0">
                <a:solidFill>
                  <a:srgbClr val="FFFFFF"/>
                </a:solidFill>
                <a:ea typeface="Calibri Light"/>
                <a:cs typeface="Calibri Light"/>
              </a:rPr>
              <a:t>)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67E4F-FDFB-BDB1-ADCA-387E308E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-CO" sz="1100">
                <a:solidFill>
                  <a:srgbClr val="FFFFFF"/>
                </a:solidFill>
              </a:rPr>
              <a:t>David Vanegas Forero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62F75-F964-A989-4119-1AE6BBF3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E27735B4-8833-463D-B65F-3BB56B3F91DE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10/29/2024</a:t>
            </a:fld>
            <a:endParaRPr lang="es-CO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D9E2-6005-459B-4FE1-48C5923E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24D266-E281-4534-A919-A24FC95A45D5}" type="slidenum">
              <a:rPr lang="es-CO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s-CO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BD8C37-276F-3229-1594-4F96EDA4089F}"/>
              </a:ext>
            </a:extLst>
          </p:cNvPr>
          <p:cNvGrpSpPr/>
          <p:nvPr/>
        </p:nvGrpSpPr>
        <p:grpSpPr>
          <a:xfrm>
            <a:off x="342996" y="2473458"/>
            <a:ext cx="11816613" cy="3501505"/>
            <a:chOff x="342996" y="2473458"/>
            <a:chExt cx="11816613" cy="3501505"/>
          </a:xfrm>
        </p:grpSpPr>
        <p:sp>
          <p:nvSpPr>
            <p:cNvPr id="11" name="Rectangle 10" descr="Sun with solid fill">
              <a:extLst>
                <a:ext uri="{FF2B5EF4-FFF2-40B4-BE49-F238E27FC236}">
                  <a16:creationId xmlns:a16="http://schemas.microsoft.com/office/drawing/2014/main" id="{9BCC0E4E-5F3C-0B78-8FFE-598A950FAEB0}"/>
                </a:ext>
              </a:extLst>
            </p:cNvPr>
            <p:cNvSpPr/>
            <p:nvPr/>
          </p:nvSpPr>
          <p:spPr>
            <a:xfrm>
              <a:off x="342996" y="2473458"/>
              <a:ext cx="913992" cy="913992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A0CF6F4-0222-B40E-9DA8-71B9B0AAB7E4}"/>
                </a:ext>
              </a:extLst>
            </p:cNvPr>
            <p:cNvSpPr/>
            <p:nvPr/>
          </p:nvSpPr>
          <p:spPr>
            <a:xfrm>
              <a:off x="342996" y="3538015"/>
              <a:ext cx="2611406" cy="391710"/>
            </a:xfrm>
            <a:custGeom>
              <a:avLst/>
              <a:gdLst>
                <a:gd name="connsiteX0" fmla="*/ 0 w 2611406"/>
                <a:gd name="connsiteY0" fmla="*/ 0 h 391710"/>
                <a:gd name="connsiteX1" fmla="*/ 2611406 w 2611406"/>
                <a:gd name="connsiteY1" fmla="*/ 0 h 391710"/>
                <a:gd name="connsiteX2" fmla="*/ 2611406 w 2611406"/>
                <a:gd name="connsiteY2" fmla="*/ 391710 h 391710"/>
                <a:gd name="connsiteX3" fmla="*/ 0 w 2611406"/>
                <a:gd name="connsiteY3" fmla="*/ 391710 h 391710"/>
                <a:gd name="connsiteX4" fmla="*/ 0 w 2611406"/>
                <a:gd name="connsiteY4" fmla="*/ 0 h 39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406" h="391710">
                  <a:moveTo>
                    <a:pt x="0" y="0"/>
                  </a:moveTo>
                  <a:lnTo>
                    <a:pt x="2611406" y="0"/>
                  </a:lnTo>
                  <a:lnTo>
                    <a:pt x="2611406" y="391710"/>
                  </a:lnTo>
                  <a:lnTo>
                    <a:pt x="0" y="3917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500" u="sng" dirty="0">
                  <a:latin typeface="Calibri Light" panose="020F0302020204030204"/>
                </a:rPr>
                <a:t>Solar</a:t>
              </a:r>
              <a:endParaRPr lang="en-US" sz="2500" u="sng" kern="1200" dirty="0">
                <a:latin typeface="Calibri Light" panose="020F03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05C30E9F-2E86-D74D-2A18-45556738C5B5}"/>
                    </a:ext>
                  </a:extLst>
                </p:cNvPr>
                <p:cNvSpPr/>
                <p:nvPr/>
              </p:nvSpPr>
              <p:spPr>
                <a:xfrm>
                  <a:off x="342996" y="3999756"/>
                  <a:ext cx="2611406" cy="1975207"/>
                </a:xfrm>
                <a:custGeom>
                  <a:avLst/>
                  <a:gdLst>
                    <a:gd name="connsiteX0" fmla="*/ 0 w 2611406"/>
                    <a:gd name="connsiteY0" fmla="*/ 0 h 1975207"/>
                    <a:gd name="connsiteX1" fmla="*/ 2611406 w 2611406"/>
                    <a:gd name="connsiteY1" fmla="*/ 0 h 1975207"/>
                    <a:gd name="connsiteX2" fmla="*/ 2611406 w 2611406"/>
                    <a:gd name="connsiteY2" fmla="*/ 1975207 h 1975207"/>
                    <a:gd name="connsiteX3" fmla="*/ 0 w 2611406"/>
                    <a:gd name="connsiteY3" fmla="*/ 1975207 h 1975207"/>
                    <a:gd name="connsiteX4" fmla="*/ 0 w 2611406"/>
                    <a:gd name="connsiteY4" fmla="*/ 0 h 1975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11406" h="1975207">
                      <a:moveTo>
                        <a:pt x="0" y="0"/>
                      </a:moveTo>
                      <a:lnTo>
                        <a:pt x="2611406" y="0"/>
                      </a:lnTo>
                      <a:lnTo>
                        <a:pt x="2611406" y="1975207"/>
                      </a:lnTo>
                      <a:lnTo>
                        <a:pt x="0" y="19752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 marL="0" lvl="0" indent="0" algn="l" defTabSz="8001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800" kern="1200" dirty="0">
                      <a:latin typeface="+mn-lt"/>
                    </a:rPr>
                    <a:t>Homestake, GALLEX/GNO, SAGE, </a:t>
                  </a:r>
                  <a:r>
                    <a:rPr lang="en-US" sz="1800" kern="1200" dirty="0" err="1">
                      <a:latin typeface="+mn-lt"/>
                    </a:rPr>
                    <a:t>Borexino</a:t>
                  </a:r>
                  <a:endParaRPr lang="en-US" sz="1800" kern="1200" dirty="0">
                    <a:latin typeface="+mn-lt"/>
                  </a:endParaRPr>
                </a:p>
                <a:p>
                  <a:pPr marL="0" lvl="0" indent="0" algn="l" defTabSz="8001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800" kern="1200" dirty="0" err="1">
                      <a:latin typeface="+mn-lt"/>
                    </a:rPr>
                    <a:t>SuperKamikande</a:t>
                  </a:r>
                  <a:r>
                    <a:rPr lang="en-US" sz="1800" kern="1200" dirty="0">
                      <a:latin typeface="+mn-lt"/>
                    </a:rPr>
                    <a:t> (SK), SNO</a:t>
                  </a:r>
                </a:p>
                <a:p>
                  <a:pPr marL="0" lvl="0" indent="0" algn="l" defTabSz="8001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800" kern="1200" dirty="0">
                    <a:latin typeface="+mn-lt"/>
                  </a:endParaRPr>
                </a:p>
                <a:p>
                  <a:pPr marL="0" lvl="0" indent="0" algn="l" defTabSz="8001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800" kern="1200" dirty="0" err="1">
                      <a:latin typeface="+mn-lt"/>
                      <a:cs typeface="Calibri"/>
                    </a:rPr>
                    <a:t>KamLAND</a:t>
                  </a:r>
                  <a:r>
                    <a:rPr lang="en-US" sz="1800" kern="1200" dirty="0">
                      <a:latin typeface="+mn-lt"/>
                      <a:cs typeface="Calibri"/>
                    </a:rPr>
                    <a:t> (LBL reactor)</a:t>
                  </a:r>
                </a:p>
                <a:p>
                  <a:pPr marL="0" lvl="0" indent="0" algn="l" defTabSz="8001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dirty="0">
                    <a:cs typeface="Calibri"/>
                  </a:endParaRPr>
                </a:p>
                <a:p>
                  <a:pPr marL="0" lvl="0" indent="0" algn="l" defTabSz="8001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CO" sz="3200" i="1" smtClean="0">
                                <a:ln w="0"/>
                                <a:solidFill>
                                  <a:srgbClr val="92D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3200" i="1" smtClean="0">
                                <a:ln w="0"/>
                                <a:solidFill>
                                  <a:srgbClr val="92D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3200" i="1" smtClean="0">
                                <a:ln w="0"/>
                                <a:solidFill>
                                  <a:srgbClr val="92D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3200" i="1" smtClean="0">
                                <a:ln w="0"/>
                                <a:solidFill>
                                  <a:srgbClr val="92D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𝒔𝒐𝒍</m:t>
                            </m:r>
                          </m:sub>
                          <m:sup>
                            <m:r>
                              <a:rPr lang="en-US" sz="3200" i="1" smtClean="0">
                                <a:ln w="0"/>
                                <a:solidFill>
                                  <a:srgbClr val="92D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oMath>
                    </m:oMathPara>
                  </a14:m>
                  <a:endParaRPr lang="en-US" sz="1800" kern="12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05C30E9F-2E86-D74D-2A18-45556738C5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96" y="3999756"/>
                  <a:ext cx="2611406" cy="1975207"/>
                </a:xfrm>
                <a:custGeom>
                  <a:avLst/>
                  <a:gdLst>
                    <a:gd name="connsiteX0" fmla="*/ 0 w 2611406"/>
                    <a:gd name="connsiteY0" fmla="*/ 0 h 1975207"/>
                    <a:gd name="connsiteX1" fmla="*/ 2611406 w 2611406"/>
                    <a:gd name="connsiteY1" fmla="*/ 0 h 1975207"/>
                    <a:gd name="connsiteX2" fmla="*/ 2611406 w 2611406"/>
                    <a:gd name="connsiteY2" fmla="*/ 1975207 h 1975207"/>
                    <a:gd name="connsiteX3" fmla="*/ 0 w 2611406"/>
                    <a:gd name="connsiteY3" fmla="*/ 1975207 h 1975207"/>
                    <a:gd name="connsiteX4" fmla="*/ 0 w 2611406"/>
                    <a:gd name="connsiteY4" fmla="*/ 0 h 1975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11406" h="1975207">
                      <a:moveTo>
                        <a:pt x="0" y="0"/>
                      </a:moveTo>
                      <a:lnTo>
                        <a:pt x="2611406" y="0"/>
                      </a:lnTo>
                      <a:lnTo>
                        <a:pt x="2611406" y="1975207"/>
                      </a:lnTo>
                      <a:lnTo>
                        <a:pt x="0" y="19752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361" t="-4012" r="-1166" b="-36728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 descr="Cloud with solid fill">
              <a:extLst>
                <a:ext uri="{FF2B5EF4-FFF2-40B4-BE49-F238E27FC236}">
                  <a16:creationId xmlns:a16="http://schemas.microsoft.com/office/drawing/2014/main" id="{50A35EEF-07AA-9EAF-754D-E406722B59B6}"/>
                </a:ext>
              </a:extLst>
            </p:cNvPr>
            <p:cNvSpPr/>
            <p:nvPr/>
          </p:nvSpPr>
          <p:spPr>
            <a:xfrm>
              <a:off x="3411398" y="2473458"/>
              <a:ext cx="913992" cy="913992"/>
            </a:xfrm>
            <a:prstGeom prst="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0C9C916-891C-0792-8051-89536C91C2F9}"/>
                </a:ext>
              </a:extLst>
            </p:cNvPr>
            <p:cNvSpPr/>
            <p:nvPr/>
          </p:nvSpPr>
          <p:spPr>
            <a:xfrm>
              <a:off x="3411398" y="3538015"/>
              <a:ext cx="2611406" cy="391710"/>
            </a:xfrm>
            <a:custGeom>
              <a:avLst/>
              <a:gdLst>
                <a:gd name="connsiteX0" fmla="*/ 0 w 2611406"/>
                <a:gd name="connsiteY0" fmla="*/ 0 h 391710"/>
                <a:gd name="connsiteX1" fmla="*/ 2611406 w 2611406"/>
                <a:gd name="connsiteY1" fmla="*/ 0 h 391710"/>
                <a:gd name="connsiteX2" fmla="*/ 2611406 w 2611406"/>
                <a:gd name="connsiteY2" fmla="*/ 391710 h 391710"/>
                <a:gd name="connsiteX3" fmla="*/ 0 w 2611406"/>
                <a:gd name="connsiteY3" fmla="*/ 391710 h 391710"/>
                <a:gd name="connsiteX4" fmla="*/ 0 w 2611406"/>
                <a:gd name="connsiteY4" fmla="*/ 0 h 39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406" h="391710">
                  <a:moveTo>
                    <a:pt x="0" y="0"/>
                  </a:moveTo>
                  <a:lnTo>
                    <a:pt x="2611406" y="0"/>
                  </a:lnTo>
                  <a:lnTo>
                    <a:pt x="2611406" y="391710"/>
                  </a:lnTo>
                  <a:lnTo>
                    <a:pt x="0" y="3917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500" b="1" u="sng" kern="1200" dirty="0">
                  <a:latin typeface="Calibri Light" panose="020F0302020204030204"/>
                </a:rPr>
                <a:t>Atmospheric</a:t>
              </a:r>
              <a:endParaRPr lang="en-US" sz="2500" b="1" u="sng" kern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6EC0A14-AB73-8350-3ABA-7E6F5BACAB09}"/>
                    </a:ext>
                  </a:extLst>
                </p:cNvPr>
                <p:cNvSpPr/>
                <p:nvPr/>
              </p:nvSpPr>
              <p:spPr>
                <a:xfrm>
                  <a:off x="3411398" y="3999756"/>
                  <a:ext cx="2611406" cy="1975207"/>
                </a:xfrm>
                <a:custGeom>
                  <a:avLst/>
                  <a:gdLst>
                    <a:gd name="connsiteX0" fmla="*/ 0 w 2611406"/>
                    <a:gd name="connsiteY0" fmla="*/ 0 h 1975207"/>
                    <a:gd name="connsiteX1" fmla="*/ 2611406 w 2611406"/>
                    <a:gd name="connsiteY1" fmla="*/ 0 h 1975207"/>
                    <a:gd name="connsiteX2" fmla="*/ 2611406 w 2611406"/>
                    <a:gd name="connsiteY2" fmla="*/ 1975207 h 1975207"/>
                    <a:gd name="connsiteX3" fmla="*/ 0 w 2611406"/>
                    <a:gd name="connsiteY3" fmla="*/ 1975207 h 1975207"/>
                    <a:gd name="connsiteX4" fmla="*/ 0 w 2611406"/>
                    <a:gd name="connsiteY4" fmla="*/ 0 h 1975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11406" h="1975207">
                      <a:moveTo>
                        <a:pt x="0" y="0"/>
                      </a:moveTo>
                      <a:lnTo>
                        <a:pt x="2611406" y="0"/>
                      </a:lnTo>
                      <a:lnTo>
                        <a:pt x="2611406" y="1975207"/>
                      </a:lnTo>
                      <a:lnTo>
                        <a:pt x="0" y="19752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 marL="0" lvl="0" indent="0" algn="l" defTabSz="8001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800" kern="1200" dirty="0" err="1">
                      <a:latin typeface="+mn-lt"/>
                    </a:rPr>
                    <a:t>SuperKamiokande</a:t>
                  </a:r>
                  <a:r>
                    <a:rPr lang="en-US" sz="1800" kern="1200" dirty="0">
                      <a:latin typeface="+mn-lt"/>
                    </a:rPr>
                    <a:t> (SK)</a:t>
                  </a:r>
                </a:p>
                <a:p>
                  <a:pPr marL="0" lvl="0" indent="0" algn="l" defTabSz="8001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dirty="0"/>
                </a:p>
                <a:p>
                  <a:pPr defTabSz="800100"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800" kern="1200" dirty="0" err="1">
                      <a:latin typeface="+mn-lt"/>
                    </a:rPr>
                    <a:t>IceCube</a:t>
                  </a:r>
                  <a:r>
                    <a:rPr lang="en-US" sz="1800" kern="1200" dirty="0">
                      <a:latin typeface="+mn-lt"/>
                    </a:rPr>
                    <a:t> </a:t>
                  </a:r>
                  <a:r>
                    <a:rPr lang="en-US" sz="1800" kern="1200" dirty="0" err="1">
                      <a:latin typeface="+mn-lt"/>
                    </a:rPr>
                    <a:t>DeepCore</a:t>
                  </a:r>
                  <a:r>
                    <a:rPr lang="en-US" sz="1800" kern="1200" dirty="0">
                      <a:latin typeface="+mn-lt"/>
                    </a:rPr>
                    <a:t> (DC)</a:t>
                  </a:r>
                </a:p>
                <a:p>
                  <a:pPr defTabSz="800100"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/>
                </a:p>
                <a:p>
                  <a:pPr defTabSz="800100"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/>
                </a:p>
                <a:p>
                  <a:pPr defTabSz="800100"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/>
                </a:p>
                <a:p>
                  <a:pPr defTabSz="800100"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CO" sz="3200" i="1" smtClean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3200" i="1" smtClean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3200" i="1" smtClean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s-MX" sz="3200" b="0" i="1" smtClean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𝑎𝑡𝑚</m:t>
                            </m:r>
                          </m:sub>
                          <m:sup>
                            <m:r>
                              <a:rPr lang="en-US" sz="3200" i="1" smtClean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oMath>
                    </m:oMathPara>
                  </a14:m>
                  <a:endParaRPr lang="en-US" sz="1800" kern="1200" dirty="0">
                    <a:latin typeface="+mn-lt"/>
                  </a:endParaRPr>
                </a:p>
                <a:p>
                  <a:pPr marL="0" lvl="0" indent="0" algn="l" defTabSz="8001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800" kern="12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6EC0A14-AB73-8350-3ABA-7E6F5BACAB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398" y="3999756"/>
                  <a:ext cx="2611406" cy="1975207"/>
                </a:xfrm>
                <a:custGeom>
                  <a:avLst/>
                  <a:gdLst>
                    <a:gd name="connsiteX0" fmla="*/ 0 w 2611406"/>
                    <a:gd name="connsiteY0" fmla="*/ 0 h 1975207"/>
                    <a:gd name="connsiteX1" fmla="*/ 2611406 w 2611406"/>
                    <a:gd name="connsiteY1" fmla="*/ 0 h 1975207"/>
                    <a:gd name="connsiteX2" fmla="*/ 2611406 w 2611406"/>
                    <a:gd name="connsiteY2" fmla="*/ 1975207 h 1975207"/>
                    <a:gd name="connsiteX3" fmla="*/ 0 w 2611406"/>
                    <a:gd name="connsiteY3" fmla="*/ 1975207 h 1975207"/>
                    <a:gd name="connsiteX4" fmla="*/ 0 w 2611406"/>
                    <a:gd name="connsiteY4" fmla="*/ 0 h 1975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11406" h="1975207">
                      <a:moveTo>
                        <a:pt x="0" y="0"/>
                      </a:moveTo>
                      <a:lnTo>
                        <a:pt x="2611406" y="0"/>
                      </a:lnTo>
                      <a:lnTo>
                        <a:pt x="2611406" y="1975207"/>
                      </a:lnTo>
                      <a:lnTo>
                        <a:pt x="0" y="19752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l="-5607" t="-4012" b="-39506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 descr="Circles with arrows outline">
              <a:extLst>
                <a:ext uri="{FF2B5EF4-FFF2-40B4-BE49-F238E27FC236}">
                  <a16:creationId xmlns:a16="http://schemas.microsoft.com/office/drawing/2014/main" id="{94E4D384-A00C-8EF7-E9E3-FF8648BDDCAD}"/>
                </a:ext>
              </a:extLst>
            </p:cNvPr>
            <p:cNvSpPr/>
            <p:nvPr/>
          </p:nvSpPr>
          <p:spPr>
            <a:xfrm>
              <a:off x="6479801" y="2473458"/>
              <a:ext cx="913992" cy="913992"/>
            </a:xfrm>
            <a:prstGeom prst="rect">
              <a:avLst/>
            </a:pr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C4CE73-7B39-7FA5-2282-029121E2EE0C}"/>
                </a:ext>
              </a:extLst>
            </p:cNvPr>
            <p:cNvSpPr/>
            <p:nvPr/>
          </p:nvSpPr>
          <p:spPr>
            <a:xfrm>
              <a:off x="6479801" y="3538015"/>
              <a:ext cx="2611406" cy="391710"/>
            </a:xfrm>
            <a:custGeom>
              <a:avLst/>
              <a:gdLst>
                <a:gd name="connsiteX0" fmla="*/ 0 w 2611406"/>
                <a:gd name="connsiteY0" fmla="*/ 0 h 391710"/>
                <a:gd name="connsiteX1" fmla="*/ 2611406 w 2611406"/>
                <a:gd name="connsiteY1" fmla="*/ 0 h 391710"/>
                <a:gd name="connsiteX2" fmla="*/ 2611406 w 2611406"/>
                <a:gd name="connsiteY2" fmla="*/ 391710 h 391710"/>
                <a:gd name="connsiteX3" fmla="*/ 0 w 2611406"/>
                <a:gd name="connsiteY3" fmla="*/ 391710 h 391710"/>
                <a:gd name="connsiteX4" fmla="*/ 0 w 2611406"/>
                <a:gd name="connsiteY4" fmla="*/ 0 h 39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406" h="391710">
                  <a:moveTo>
                    <a:pt x="0" y="0"/>
                  </a:moveTo>
                  <a:lnTo>
                    <a:pt x="2611406" y="0"/>
                  </a:lnTo>
                  <a:lnTo>
                    <a:pt x="2611406" y="391710"/>
                  </a:lnTo>
                  <a:lnTo>
                    <a:pt x="0" y="3917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500" b="1" kern="1200" dirty="0">
                  <a:latin typeface="Calibri Light" panose="020F0302020204030204"/>
                </a:rPr>
                <a:t>Accelerator (</a:t>
              </a:r>
              <a:r>
                <a:rPr lang="en-US" sz="2500" b="1" u="sng" kern="1200" dirty="0">
                  <a:latin typeface="Calibri Light" panose="020F0302020204030204"/>
                </a:rPr>
                <a:t>LBL</a:t>
              </a:r>
              <a:r>
                <a:rPr lang="en-US" sz="2500" b="1" kern="1200" dirty="0">
                  <a:latin typeface="Calibri Light" panose="020F0302020204030204"/>
                </a:rPr>
                <a:t>)</a:t>
              </a:r>
              <a:endParaRPr lang="en-US" sz="2500" b="1" kern="120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45AC12-C183-3AF4-1F46-A4BF7BF05ACF}"/>
                </a:ext>
              </a:extLst>
            </p:cNvPr>
            <p:cNvSpPr/>
            <p:nvPr/>
          </p:nvSpPr>
          <p:spPr>
            <a:xfrm>
              <a:off x="6479801" y="3999756"/>
              <a:ext cx="2611406" cy="1975207"/>
            </a:xfrm>
            <a:custGeom>
              <a:avLst/>
              <a:gdLst>
                <a:gd name="connsiteX0" fmla="*/ 0 w 2611406"/>
                <a:gd name="connsiteY0" fmla="*/ 0 h 1975207"/>
                <a:gd name="connsiteX1" fmla="*/ 2611406 w 2611406"/>
                <a:gd name="connsiteY1" fmla="*/ 0 h 1975207"/>
                <a:gd name="connsiteX2" fmla="*/ 2611406 w 2611406"/>
                <a:gd name="connsiteY2" fmla="*/ 1975207 h 1975207"/>
                <a:gd name="connsiteX3" fmla="*/ 0 w 2611406"/>
                <a:gd name="connsiteY3" fmla="*/ 1975207 h 1975207"/>
                <a:gd name="connsiteX4" fmla="*/ 0 w 2611406"/>
                <a:gd name="connsiteY4" fmla="*/ 0 h 19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406" h="1975207">
                  <a:moveTo>
                    <a:pt x="0" y="0"/>
                  </a:moveTo>
                  <a:lnTo>
                    <a:pt x="2611406" y="0"/>
                  </a:lnTo>
                  <a:lnTo>
                    <a:pt x="2611406" y="1975207"/>
                  </a:lnTo>
                  <a:lnTo>
                    <a:pt x="0" y="19752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+mn-lt"/>
                </a:rPr>
                <a:t>K2K, MINOS</a:t>
              </a:r>
            </a:p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>
                <a:latin typeface="+mn-lt"/>
              </a:endParaRPr>
            </a:p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+mn-lt"/>
                </a:rPr>
                <a:t>T2K, </a:t>
              </a:r>
              <a:r>
                <a:rPr lang="en-US" sz="1800" kern="1200" dirty="0" err="1">
                  <a:latin typeface="+mn-lt"/>
                </a:rPr>
                <a:t>NOvA</a:t>
              </a:r>
              <a:endParaRPr lang="en-US" sz="1800" kern="1200" dirty="0">
                <a:latin typeface="+mn-lt"/>
              </a:endParaRPr>
            </a:p>
          </p:txBody>
        </p:sp>
        <p:sp>
          <p:nvSpPr>
            <p:cNvPr id="25" name="Rectangle 24" descr="Power Plant with solid fill">
              <a:extLst>
                <a:ext uri="{FF2B5EF4-FFF2-40B4-BE49-F238E27FC236}">
                  <a16:creationId xmlns:a16="http://schemas.microsoft.com/office/drawing/2014/main" id="{335ED5C8-EDB8-A2B9-4452-10BE0393F06B}"/>
                </a:ext>
              </a:extLst>
            </p:cNvPr>
            <p:cNvSpPr/>
            <p:nvPr/>
          </p:nvSpPr>
          <p:spPr>
            <a:xfrm>
              <a:off x="9548203" y="2473458"/>
              <a:ext cx="913992" cy="913992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52A4143-CB6F-0887-FADC-0B34DBC526CD}"/>
                </a:ext>
              </a:extLst>
            </p:cNvPr>
            <p:cNvSpPr/>
            <p:nvPr/>
          </p:nvSpPr>
          <p:spPr>
            <a:xfrm>
              <a:off x="9548203" y="3538015"/>
              <a:ext cx="2611406" cy="391710"/>
            </a:xfrm>
            <a:custGeom>
              <a:avLst/>
              <a:gdLst>
                <a:gd name="connsiteX0" fmla="*/ 0 w 2611406"/>
                <a:gd name="connsiteY0" fmla="*/ 0 h 391710"/>
                <a:gd name="connsiteX1" fmla="*/ 2611406 w 2611406"/>
                <a:gd name="connsiteY1" fmla="*/ 0 h 391710"/>
                <a:gd name="connsiteX2" fmla="*/ 2611406 w 2611406"/>
                <a:gd name="connsiteY2" fmla="*/ 391710 h 391710"/>
                <a:gd name="connsiteX3" fmla="*/ 0 w 2611406"/>
                <a:gd name="connsiteY3" fmla="*/ 391710 h 391710"/>
                <a:gd name="connsiteX4" fmla="*/ 0 w 2611406"/>
                <a:gd name="connsiteY4" fmla="*/ 0 h 39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406" h="391710">
                  <a:moveTo>
                    <a:pt x="0" y="0"/>
                  </a:moveTo>
                  <a:lnTo>
                    <a:pt x="2611406" y="0"/>
                  </a:lnTo>
                  <a:lnTo>
                    <a:pt x="2611406" y="391710"/>
                  </a:lnTo>
                  <a:lnTo>
                    <a:pt x="0" y="3917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500" b="1" u="sng" kern="1200" dirty="0">
                  <a:latin typeface="Calibri Light" panose="020F0302020204030204"/>
                </a:rPr>
                <a:t>Reactor</a:t>
              </a:r>
              <a:r>
                <a:rPr lang="en-US" sz="2500" b="1" kern="1200" dirty="0">
                  <a:latin typeface="Calibri Light" panose="020F0302020204030204"/>
                </a:rPr>
                <a:t> (km)</a:t>
              </a:r>
              <a:endParaRPr lang="en-US" sz="2500" b="1" kern="120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5ED0E6-22C3-536B-361D-D2DA06EAA616}"/>
                </a:ext>
              </a:extLst>
            </p:cNvPr>
            <p:cNvSpPr/>
            <p:nvPr/>
          </p:nvSpPr>
          <p:spPr>
            <a:xfrm>
              <a:off x="9548203" y="3999756"/>
              <a:ext cx="2611406" cy="1975207"/>
            </a:xfrm>
            <a:custGeom>
              <a:avLst/>
              <a:gdLst>
                <a:gd name="connsiteX0" fmla="*/ 0 w 2611406"/>
                <a:gd name="connsiteY0" fmla="*/ 0 h 1975207"/>
                <a:gd name="connsiteX1" fmla="*/ 2611406 w 2611406"/>
                <a:gd name="connsiteY1" fmla="*/ 0 h 1975207"/>
                <a:gd name="connsiteX2" fmla="*/ 2611406 w 2611406"/>
                <a:gd name="connsiteY2" fmla="*/ 1975207 h 1975207"/>
                <a:gd name="connsiteX3" fmla="*/ 0 w 2611406"/>
                <a:gd name="connsiteY3" fmla="*/ 1975207 h 1975207"/>
                <a:gd name="connsiteX4" fmla="*/ 0 w 2611406"/>
                <a:gd name="connsiteY4" fmla="*/ 0 h 19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406" h="1975207">
                  <a:moveTo>
                    <a:pt x="0" y="0"/>
                  </a:moveTo>
                  <a:lnTo>
                    <a:pt x="2611406" y="0"/>
                  </a:lnTo>
                  <a:lnTo>
                    <a:pt x="2611406" y="1975207"/>
                  </a:lnTo>
                  <a:lnTo>
                    <a:pt x="0" y="19752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+mn-lt"/>
                </a:rPr>
                <a:t>Daya Bay</a:t>
              </a:r>
            </a:p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+mn-lt"/>
                </a:rPr>
                <a:t>RENO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CD07ED-A01C-5037-4DD4-3D1B4557B659}"/>
              </a:ext>
            </a:extLst>
          </p:cNvPr>
          <p:cNvGrpSpPr/>
          <p:nvPr/>
        </p:nvGrpSpPr>
        <p:grpSpPr>
          <a:xfrm>
            <a:off x="5997603" y="2472966"/>
            <a:ext cx="5917029" cy="3847193"/>
            <a:chOff x="6743687" y="2638824"/>
            <a:chExt cx="6328805" cy="41994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0923E3-C399-2427-EC7C-D13DC3444EE4}"/>
                </a:ext>
              </a:extLst>
            </p:cNvPr>
            <p:cNvSpPr txBox="1"/>
            <p:nvPr/>
          </p:nvSpPr>
          <p:spPr>
            <a:xfrm>
              <a:off x="6832943" y="6065594"/>
              <a:ext cx="6239549" cy="772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2000" dirty="0" err="1">
                  <a:solidFill>
                    <a:srgbClr val="C00000"/>
                  </a:solidFill>
                </a:rPr>
                <a:t>Tunable</a:t>
              </a:r>
              <a:r>
                <a:rPr lang="es-CO" sz="2000" dirty="0">
                  <a:solidFill>
                    <a:srgbClr val="C00000"/>
                  </a:solidFill>
                </a:rPr>
                <a:t> </a:t>
              </a:r>
              <a:r>
                <a:rPr lang="es-CO" sz="20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source</a:t>
              </a:r>
              <a:r>
                <a:rPr lang="es-CO" sz="2000" dirty="0">
                  <a:solidFill>
                    <a:srgbClr val="C00000"/>
                  </a:solidFill>
                </a:rPr>
                <a:t> </a:t>
              </a:r>
              <a:r>
                <a:rPr lang="es-CO" sz="2000" dirty="0" err="1">
                  <a:solidFill>
                    <a:srgbClr val="C00000"/>
                  </a:solidFill>
                </a:rPr>
                <a:t>or</a:t>
              </a:r>
              <a:r>
                <a:rPr lang="es-CO" sz="2000" dirty="0">
                  <a:solidFill>
                    <a:srgbClr val="C00000"/>
                  </a:solidFill>
                </a:rPr>
                <a:t> </a:t>
              </a:r>
              <a:r>
                <a:rPr lang="es-CO" sz="2000" dirty="0" err="1">
                  <a:solidFill>
                    <a:srgbClr val="C00000"/>
                  </a:solidFill>
                </a:rPr>
                <a:t>that</a:t>
              </a:r>
              <a:r>
                <a:rPr lang="es-CO" sz="2000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</a:rPr>
                <a:t>can be characterized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2000" dirty="0" err="1">
                  <a:solidFill>
                    <a:srgbClr val="C00000"/>
                  </a:solidFill>
                </a:rPr>
                <a:t>Multiple</a:t>
              </a:r>
              <a:r>
                <a:rPr lang="es-CO" sz="2000" dirty="0">
                  <a:solidFill>
                    <a:srgbClr val="C00000"/>
                  </a:solidFill>
                </a:rPr>
                <a:t> </a:t>
              </a:r>
              <a:r>
                <a:rPr lang="es-CO" sz="2000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detectors</a:t>
              </a:r>
              <a:r>
                <a:rPr lang="es-CO" sz="2000" dirty="0">
                  <a:solidFill>
                    <a:srgbClr val="C00000"/>
                  </a:solidFill>
                </a:rPr>
                <a:t> (</a:t>
              </a:r>
              <a:r>
                <a:rPr lang="es-CO" sz="2000" b="1" dirty="0">
                  <a:solidFill>
                    <a:srgbClr val="C00000"/>
                  </a:solidFill>
                </a:rPr>
                <a:t>ND</a:t>
              </a:r>
              <a:r>
                <a:rPr lang="es-CO" sz="2000" dirty="0">
                  <a:solidFill>
                    <a:srgbClr val="C00000"/>
                  </a:solidFill>
                </a:rPr>
                <a:t>, FD)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87D99B5-A92C-D5F3-25BE-36AFF748F1A4}"/>
                </a:ext>
              </a:extLst>
            </p:cNvPr>
            <p:cNvSpPr/>
            <p:nvPr/>
          </p:nvSpPr>
          <p:spPr>
            <a:xfrm>
              <a:off x="6745496" y="2638824"/>
              <a:ext cx="5704909" cy="322913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EF093-B676-859D-4F61-21DABC5CD7A2}"/>
                </a:ext>
              </a:extLst>
            </p:cNvPr>
            <p:cNvSpPr/>
            <p:nvPr/>
          </p:nvSpPr>
          <p:spPr>
            <a:xfrm>
              <a:off x="6743687" y="6065594"/>
              <a:ext cx="5704910" cy="70788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FEA00AA-61AD-A893-4028-2A0C145B25E4}"/>
              </a:ext>
            </a:extLst>
          </p:cNvPr>
          <p:cNvSpPr txBox="1"/>
          <p:nvPr/>
        </p:nvSpPr>
        <p:spPr>
          <a:xfrm>
            <a:off x="337303" y="1581104"/>
            <a:ext cx="517442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Neutrino </a:t>
            </a:r>
            <a:r>
              <a:rPr lang="es-MX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Experiment</a:t>
            </a:r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r>
              <a:rPr lang="es-MX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Source+Detector</a:t>
            </a:r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s-MX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separated</a:t>
            </a:r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CORRECT </a:t>
            </a:r>
            <a:r>
              <a:rPr lang="es-MX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baseline</a:t>
            </a:r>
            <a:endParaRPr lang="es-CO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C862328-E351-47BD-4C33-2FB7D7DCB782}"/>
              </a:ext>
            </a:extLst>
          </p:cNvPr>
          <p:cNvSpPr/>
          <p:nvPr/>
        </p:nvSpPr>
        <p:spPr>
          <a:xfrm>
            <a:off x="182880" y="2412101"/>
            <a:ext cx="2740838" cy="440868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CF3C5FB-85E4-BA8A-54B2-EF758B3E2DA6}"/>
              </a:ext>
            </a:extLst>
          </p:cNvPr>
          <p:cNvSpPr/>
          <p:nvPr/>
        </p:nvSpPr>
        <p:spPr>
          <a:xfrm>
            <a:off x="3337560" y="2473458"/>
            <a:ext cx="7995459" cy="4347331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728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D3380-E80C-0E6E-FAE9-DDF6D504C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98F4-8A41-833A-FCD0-A27963F0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0" y="-19832"/>
            <a:ext cx="10356720" cy="1674904"/>
          </a:xfrm>
        </p:spPr>
        <p:txBody>
          <a:bodyPr anchor="ctr">
            <a:normAutofit/>
          </a:bodyPr>
          <a:lstStyle/>
          <a:p>
            <a:r>
              <a:rPr lang="es-CO" b="1" dirty="0">
                <a:solidFill>
                  <a:srgbClr val="00B0F0"/>
                </a:solidFill>
              </a:rPr>
              <a:t>Neutrino </a:t>
            </a:r>
            <a:r>
              <a:rPr lang="es-CO" b="1" dirty="0" err="1">
                <a:solidFill>
                  <a:srgbClr val="00B0F0"/>
                </a:solidFill>
              </a:rPr>
              <a:t>events</a:t>
            </a:r>
            <a:r>
              <a:rPr lang="es-CO" b="1" dirty="0"/>
              <a:t>,</a:t>
            </a:r>
            <a:r>
              <a:rPr lang="es-CO" b="1" dirty="0">
                <a:solidFill>
                  <a:srgbClr val="00B0F0"/>
                </a:solidFill>
              </a:rPr>
              <a:t> </a:t>
            </a:r>
            <a:r>
              <a:rPr lang="es-CO" b="1" dirty="0" err="1">
                <a:solidFill>
                  <a:srgbClr val="C00000"/>
                </a:solidFill>
              </a:rPr>
              <a:t>its</a:t>
            </a:r>
            <a:r>
              <a:rPr lang="es-CO" b="1" dirty="0">
                <a:solidFill>
                  <a:srgbClr val="00B0F0"/>
                </a:solidFill>
              </a:rPr>
              <a:t> </a:t>
            </a:r>
            <a:r>
              <a:rPr lang="es-CO" b="1" dirty="0" err="1">
                <a:solidFill>
                  <a:srgbClr val="C00000"/>
                </a:solidFill>
              </a:rPr>
              <a:t>calculation</a:t>
            </a:r>
            <a:br>
              <a:rPr lang="es-CO" b="1" dirty="0">
                <a:solidFill>
                  <a:srgbClr val="C00000"/>
                </a:solidFill>
              </a:rPr>
            </a:br>
            <a:r>
              <a:rPr lang="es-CO" b="1" dirty="0">
                <a:solidFill>
                  <a:srgbClr val="C00000"/>
                </a:solidFill>
              </a:rPr>
              <a:t>per </a:t>
            </a:r>
            <a:r>
              <a:rPr lang="en-US" b="1" dirty="0">
                <a:solidFill>
                  <a:srgbClr val="C00000"/>
                </a:solidFill>
              </a:rPr>
              <a:t>experiment, per </a:t>
            </a:r>
            <a:r>
              <a:rPr lang="en-US" b="1" dirty="0" err="1">
                <a:solidFill>
                  <a:srgbClr val="C00000"/>
                </a:solidFill>
              </a:rPr>
              <a:t>osc</a:t>
            </a:r>
            <a:r>
              <a:rPr lang="en-US" b="1" dirty="0">
                <a:solidFill>
                  <a:srgbClr val="C00000"/>
                </a:solidFill>
              </a:rPr>
              <a:t>. channel (C)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689BD-B08F-A031-D682-E0D2D41C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ADE8F6-85BF-4BE3-B250-EC349FF2BC6D}" type="datetime1">
              <a:rPr lang="en-US" smtClean="0"/>
              <a:t>10/29/2024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CCABF-0D1D-9E5F-BAD2-2DE5C9A4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EC98B-DDE0-6B5C-892E-AF2BD09D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24D266-E281-4534-A919-A24FC95A45D5}" type="slidenum">
              <a:rPr lang="es-CO" smtClean="0"/>
              <a:pPr>
                <a:spcAft>
                  <a:spcPts val="600"/>
                </a:spcAft>
              </a:pPr>
              <a:t>17</a:t>
            </a:fld>
            <a:endParaRPr lang="es-CO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98766DD-E7E4-414A-C9F2-6279F0E02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39" y="10138"/>
            <a:ext cx="2979082" cy="1415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6C0D8C6E-9F3B-086D-BC4A-986A1A247F3C}"/>
              </a:ext>
            </a:extLst>
          </p:cNvPr>
          <p:cNvSpPr/>
          <p:nvPr/>
        </p:nvSpPr>
        <p:spPr>
          <a:xfrm>
            <a:off x="2560482" y="3695906"/>
            <a:ext cx="5629712" cy="1303372"/>
          </a:xfrm>
          <a:prstGeom prst="left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Optimized Baseline “L”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F76A44-17C7-5ABB-B9A2-69550EC79BC4}"/>
              </a:ext>
            </a:extLst>
          </p:cNvPr>
          <p:cNvGrpSpPr/>
          <p:nvPr/>
        </p:nvGrpSpPr>
        <p:grpSpPr>
          <a:xfrm>
            <a:off x="208688" y="1669542"/>
            <a:ext cx="2580811" cy="3623281"/>
            <a:chOff x="208688" y="1669542"/>
            <a:chExt cx="2580811" cy="3623281"/>
          </a:xfrm>
        </p:grpSpPr>
        <p:pic>
          <p:nvPicPr>
            <p:cNvPr id="19" name="Graphic 18" descr="Power Plant with solid fill">
              <a:extLst>
                <a:ext uri="{FF2B5EF4-FFF2-40B4-BE49-F238E27FC236}">
                  <a16:creationId xmlns:a16="http://schemas.microsoft.com/office/drawing/2014/main" id="{8238F46C-0803-D58B-5573-E5E884CE2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9625" y="3184491"/>
              <a:ext cx="2108332" cy="2108332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DBD882C-DCF2-9DCC-00F8-8E3A02744A91}"/>
                </a:ext>
              </a:extLst>
            </p:cNvPr>
            <p:cNvSpPr/>
            <p:nvPr/>
          </p:nvSpPr>
          <p:spPr>
            <a:xfrm>
              <a:off x="208688" y="1669542"/>
              <a:ext cx="2580811" cy="810227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  <a:p>
              <a:pPr algn="ctr"/>
              <a:r>
                <a:rPr lang="en-US" sz="2800" dirty="0"/>
                <a:t>An intense neutrino source</a:t>
              </a:r>
            </a:p>
            <a:p>
              <a:pPr algn="ctr"/>
              <a:endParaRPr lang="en-US" sz="28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8AFF71-9255-08F4-3401-6EF4D579CF37}"/>
              </a:ext>
            </a:extLst>
          </p:cNvPr>
          <p:cNvGrpSpPr/>
          <p:nvPr/>
        </p:nvGrpSpPr>
        <p:grpSpPr>
          <a:xfrm>
            <a:off x="8292719" y="1790425"/>
            <a:ext cx="3703475" cy="3810341"/>
            <a:chOff x="8292719" y="1717273"/>
            <a:chExt cx="3703475" cy="3810341"/>
          </a:xfrm>
        </p:grpSpPr>
        <p:pic>
          <p:nvPicPr>
            <p:cNvPr id="20" name="Picture 19" descr="A picture containing indoor, metal&#10;&#10;Description automatically generated">
              <a:extLst>
                <a:ext uri="{FF2B5EF4-FFF2-40B4-BE49-F238E27FC236}">
                  <a16:creationId xmlns:a16="http://schemas.microsoft.com/office/drawing/2014/main" id="{0908E4ED-0AFA-303A-3044-0ED9F8E8C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719" y="3055719"/>
              <a:ext cx="3703475" cy="2471895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E48951B-4CE7-20C9-69BA-557F4A75E0E9}"/>
                </a:ext>
              </a:extLst>
            </p:cNvPr>
            <p:cNvSpPr/>
            <p:nvPr/>
          </p:nvSpPr>
          <p:spPr>
            <a:xfrm>
              <a:off x="9057190" y="1717273"/>
              <a:ext cx="2025569" cy="810227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Massive FD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E2444F-47ED-47E2-E7B9-C100CB46BB00}"/>
              </a:ext>
            </a:extLst>
          </p:cNvPr>
          <p:cNvGrpSpPr/>
          <p:nvPr/>
        </p:nvGrpSpPr>
        <p:grpSpPr>
          <a:xfrm>
            <a:off x="2713163" y="5396987"/>
            <a:ext cx="2177141" cy="884667"/>
            <a:chOff x="2713163" y="5396987"/>
            <a:chExt cx="2177141" cy="884667"/>
          </a:xfrm>
        </p:grpSpPr>
        <p:pic>
          <p:nvPicPr>
            <p:cNvPr id="25" name="Picture 24" descr="A picture containing indoor, metal&#10;&#10;Description automatically generated">
              <a:extLst>
                <a:ext uri="{FF2B5EF4-FFF2-40B4-BE49-F238E27FC236}">
                  <a16:creationId xmlns:a16="http://schemas.microsoft.com/office/drawing/2014/main" id="{A0E6C6AA-C377-2C15-F0D0-A327B2294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163" y="5396987"/>
              <a:ext cx="1325437" cy="884667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483FFCC-EFA4-5B21-B5FE-0874AA20F1A1}"/>
                </a:ext>
              </a:extLst>
            </p:cNvPr>
            <p:cNvSpPr/>
            <p:nvPr/>
          </p:nvSpPr>
          <p:spPr>
            <a:xfrm>
              <a:off x="4222836" y="5471427"/>
              <a:ext cx="667468" cy="810227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  <a:p>
              <a:pPr algn="ctr"/>
              <a:r>
                <a:rPr lang="en-US" sz="2800" dirty="0"/>
                <a:t>ND</a:t>
              </a:r>
            </a:p>
            <a:p>
              <a:pPr algn="ctr"/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7B191C-AD89-B5AC-3B79-952195F2327E}"/>
                  </a:ext>
                </a:extLst>
              </p:cNvPr>
              <p:cNvSpPr txBox="1"/>
              <p:nvPr/>
            </p:nvSpPr>
            <p:spPr>
              <a:xfrm>
                <a:off x="3001227" y="3008414"/>
                <a:ext cx="4817537" cy="579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32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s-MX" sz="3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s-MX" sz="3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sz="3200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MX" sz="3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sz="32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s-MX" sz="32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s-MX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d>
                        <m:dPr>
                          <m:ctrlPr>
                            <a:rPr lang="es-MX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s-MX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r>
                            <a:rPr lang="es-MX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𝜟</m:t>
                          </m:r>
                          <m:sSubSup>
                            <m:sSubSupPr>
                              <m:ctrlPr>
                                <a:rPr lang="el-GR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MX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s-MX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MX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MX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MX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  <m:r>
                            <a:rPr lang="es-MX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s-MX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𝝔</m:t>
                          </m:r>
                        </m:e>
                      </m:d>
                      <m:r>
                        <a:rPr lang="es-MX" sz="3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7B191C-AD89-B5AC-3B79-952195F2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227" y="3008414"/>
                <a:ext cx="4817537" cy="5793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F110EA-82CD-2319-676B-82D75601548D}"/>
                  </a:ext>
                </a:extLst>
              </p:cNvPr>
              <p:cNvSpPr txBox="1"/>
              <p:nvPr/>
            </p:nvSpPr>
            <p:spPr>
              <a:xfrm>
                <a:off x="4136468" y="4880081"/>
                <a:ext cx="10547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p>
                        <m:r>
                          <a:rPr lang="es-MX" sz="3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sz="3600" b="1" dirty="0"/>
                  <a:t>(E)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F110EA-82CD-2319-676B-82D756015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68" y="4880081"/>
                <a:ext cx="1054712" cy="553998"/>
              </a:xfrm>
              <a:prstGeom prst="rect">
                <a:avLst/>
              </a:prstGeom>
              <a:blipFill>
                <a:blip r:embed="rId8"/>
                <a:stretch>
                  <a:fillRect t="-25556" r="-24855" b="-50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72B65F-8FBA-21B9-08F2-F188134BF4FA}"/>
                  </a:ext>
                </a:extLst>
              </p:cNvPr>
              <p:cNvSpPr txBox="1"/>
              <p:nvPr/>
            </p:nvSpPr>
            <p:spPr>
              <a:xfrm>
                <a:off x="9916278" y="2623523"/>
                <a:ext cx="20710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s-MX" sz="3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s-MX" sz="3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sz="32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s-MX" sz="32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2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MX" sz="3200" b="1" i="1" smtClean="0">
                              <a:latin typeface="Cambria Math" panose="02040503050406030204" pitchFamily="18" charset="0"/>
                            </a:rPr>
                            <m:t>𝒓𝒆𝒄</m:t>
                          </m:r>
                        </m:sub>
                      </m:sSub>
                      <m:r>
                        <a:rPr lang="es-MX" sz="3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72B65F-8FBA-21B9-08F2-F188134BF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278" y="2623523"/>
                <a:ext cx="207101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B58A37-E753-6A96-3B1E-399D664F2E2D}"/>
                  </a:ext>
                </a:extLst>
              </p:cNvPr>
              <p:cNvSpPr txBox="1"/>
              <p:nvPr/>
            </p:nvSpPr>
            <p:spPr>
              <a:xfrm>
                <a:off x="8190194" y="2601470"/>
                <a:ext cx="15665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s-MX" sz="3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s-MX" sz="32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2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MX" sz="3200" b="1" i="1" smtClean="0">
                              <a:latin typeface="Cambria Math" panose="02040503050406030204" pitchFamily="18" charset="0"/>
                            </a:rPr>
                            <m:t>𝒓𝒆𝒄</m:t>
                          </m:r>
                        </m:sub>
                      </m:sSub>
                      <m:r>
                        <a:rPr lang="es-MX" sz="3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B58A37-E753-6A96-3B1E-399D664F2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194" y="2601470"/>
                <a:ext cx="156658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D23F18-ECB3-5A17-49DF-D3C07735E23C}"/>
                  </a:ext>
                </a:extLst>
              </p:cNvPr>
              <p:cNvSpPr txBox="1"/>
              <p:nvPr/>
            </p:nvSpPr>
            <p:spPr>
              <a:xfrm>
                <a:off x="7728750" y="1883363"/>
                <a:ext cx="11279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s-MX" sz="3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s-MX" sz="3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sz="32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s-MX" sz="3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D23F18-ECB3-5A17-49DF-D3C07735E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750" y="1883363"/>
                <a:ext cx="112793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0B79CA9-E71A-3229-576C-48D45FDC462D}"/>
              </a:ext>
            </a:extLst>
          </p:cNvPr>
          <p:cNvSpPr txBox="1"/>
          <p:nvPr/>
        </p:nvSpPr>
        <p:spPr>
          <a:xfrm>
            <a:off x="6025896" y="5662550"/>
            <a:ext cx="5764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</a:rPr>
              <a:t>Hardest part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Inclusion Sys. </a:t>
            </a:r>
            <a:r>
              <a:rPr lang="en-US" sz="2800" dirty="0" err="1">
                <a:solidFill>
                  <a:srgbClr val="C00000"/>
                </a:solidFill>
              </a:rPr>
              <a:t>Uncert</a:t>
            </a:r>
            <a:r>
              <a:rPr lang="en-US" sz="2800" dirty="0">
                <a:solidFill>
                  <a:srgbClr val="C00000"/>
                </a:solidFill>
              </a:rPr>
              <a:t>. In the analysis</a:t>
            </a:r>
          </a:p>
        </p:txBody>
      </p:sp>
      <p:sp>
        <p:nvSpPr>
          <p:cNvPr id="9" name="Callout: Left Arrow 8">
            <a:extLst>
              <a:ext uri="{FF2B5EF4-FFF2-40B4-BE49-F238E27FC236}">
                <a16:creationId xmlns:a16="http://schemas.microsoft.com/office/drawing/2014/main" id="{6D99F3DE-0B9A-10AB-6E46-A11DBB2283AB}"/>
              </a:ext>
            </a:extLst>
          </p:cNvPr>
          <p:cNvSpPr/>
          <p:nvPr/>
        </p:nvSpPr>
        <p:spPr>
          <a:xfrm>
            <a:off x="8792970" y="5541897"/>
            <a:ext cx="2160783" cy="66928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209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>
                <a:solidFill>
                  <a:srgbClr val="0000FF"/>
                </a:solidFill>
              </a:rPr>
              <a:t>Dedicated</a:t>
            </a:r>
            <a:r>
              <a:rPr lang="es-CO" dirty="0">
                <a:solidFill>
                  <a:srgbClr val="0000FF"/>
                </a:solidFill>
              </a:rPr>
              <a:t> </a:t>
            </a:r>
            <a:r>
              <a:rPr lang="es-CO" dirty="0" err="1">
                <a:solidFill>
                  <a:srgbClr val="0000FF"/>
                </a:solidFill>
              </a:rPr>
              <a:t>talk</a:t>
            </a:r>
            <a:r>
              <a:rPr lang="es-CO" dirty="0">
                <a:solidFill>
                  <a:srgbClr val="0000FF"/>
                </a:solidFill>
              </a:rPr>
              <a:t> </a:t>
            </a:r>
            <a:r>
              <a:rPr lang="es-CO" dirty="0" err="1">
                <a:solidFill>
                  <a:srgbClr val="0000FF"/>
                </a:solidFill>
              </a:rPr>
              <a:t>on</a:t>
            </a:r>
            <a:r>
              <a:rPr lang="es-CO" dirty="0">
                <a:solidFill>
                  <a:srgbClr val="0000FF"/>
                </a:solidFill>
              </a:rPr>
              <a:t> Friday</a:t>
            </a:r>
          </a:p>
        </p:txBody>
      </p:sp>
    </p:spTree>
    <p:extLst>
      <p:ext uri="{BB962C8B-B14F-4D97-AF65-F5344CB8AC3E}">
        <p14:creationId xmlns:p14="http://schemas.microsoft.com/office/powerpoint/2010/main" val="2228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197B-3784-72E2-E1B9-4C59AFAF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087" y="296882"/>
            <a:ext cx="4512623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Reactor (</a:t>
            </a:r>
            <a:r>
              <a:rPr lang="en-US" b="1" dirty="0" err="1">
                <a:solidFill>
                  <a:srgbClr val="0070C0"/>
                </a:solidFill>
              </a:rPr>
              <a:t>multidet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r>
              <a:rPr lang="en-US" b="1" dirty="0">
                <a:solidFill>
                  <a:srgbClr val="C00000"/>
                </a:solidFill>
              </a:rPr>
              <a:t>)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1km experiments,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err="1">
                <a:solidFill>
                  <a:srgbClr val="0070C0"/>
                </a:solidFill>
              </a:rPr>
              <a:t>nuebar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disapp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61F49-5379-60C8-D883-67E7AC4E4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1E89-22F5-4653-AE63-024E3E611A96}" type="datetime1">
              <a:rPr lang="es-CO" smtClean="0"/>
              <a:t>29/10/2024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3015B-F5DB-FF84-5D13-15197554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A605B-E87E-748F-808D-B00EE1A0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18</a:t>
            </a:fld>
            <a:endParaRPr lang="es-CO"/>
          </a:p>
        </p:txBody>
      </p:sp>
      <p:pic>
        <p:nvPicPr>
          <p:cNvPr id="18" name="Content Placeholder 17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D5E42C45-712F-A565-6139-F0C9169750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25" y="374799"/>
            <a:ext cx="4625414" cy="3092222"/>
          </a:xfrm>
        </p:spPr>
      </p:pic>
      <p:pic>
        <p:nvPicPr>
          <p:cNvPr id="20" name="Content Placeholder 19" descr="A graph of a diagram&#10;&#10;Description automatically generated">
            <a:extLst>
              <a:ext uri="{FF2B5EF4-FFF2-40B4-BE49-F238E27FC236}">
                <a16:creationId xmlns:a16="http://schemas.microsoft.com/office/drawing/2014/main" id="{8A4089BE-23A7-F420-8047-0E9363FB2B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546" y="3572739"/>
            <a:ext cx="4574793" cy="3092221"/>
          </a:xfrm>
        </p:spPr>
      </p:pic>
      <p:pic>
        <p:nvPicPr>
          <p:cNvPr id="22" name="Picture 21" descr="A map of a city&#10;&#10;Description automatically generated">
            <a:extLst>
              <a:ext uri="{FF2B5EF4-FFF2-40B4-BE49-F238E27FC236}">
                <a16:creationId xmlns:a16="http://schemas.microsoft.com/office/drawing/2014/main" id="{C8071A66-1356-4F70-2BA0-4D40047CD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1" y="-989"/>
            <a:ext cx="2720080" cy="3464524"/>
          </a:xfrm>
          <a:prstGeom prst="rect">
            <a:avLst/>
          </a:prstGeom>
        </p:spPr>
      </p:pic>
      <p:pic>
        <p:nvPicPr>
          <p:cNvPr id="24" name="Picture 23" descr="A map of a city&#10;&#10;Description automatically generated">
            <a:extLst>
              <a:ext uri="{FF2B5EF4-FFF2-40B4-BE49-F238E27FC236}">
                <a16:creationId xmlns:a16="http://schemas.microsoft.com/office/drawing/2014/main" id="{151002EE-37BA-758A-DE56-E5E186FA3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" y="3733503"/>
            <a:ext cx="3116333" cy="2960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6B4351-3DB9-F52D-183E-5F3725004CDC}"/>
                  </a:ext>
                </a:extLst>
              </p:cNvPr>
              <p:cNvSpPr txBox="1"/>
              <p:nvPr/>
            </p:nvSpPr>
            <p:spPr>
              <a:xfrm>
                <a:off x="2695699" y="2218471"/>
                <a:ext cx="4429494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Daya Bay: 3158-day data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4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s-MX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MX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MX" sz="2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sub>
                      </m:sSub>
                      <m:r>
                        <a:rPr lang="es-MX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MX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2400" b="1" i="1" smtClean="0">
                          <a:latin typeface="Cambria Math" panose="02040503050406030204" pitchFamily="18" charset="0"/>
                        </a:rPr>
                        <m:t>𝟎𝟖𝟓𝟑</m:t>
                      </m:r>
                      <m:r>
                        <a:rPr lang="es-MX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s-MX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s-MX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s-MX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𝟎𝟎𝟐𝟒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6B4351-3DB9-F52D-183E-5F3725004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699" y="2218471"/>
                <a:ext cx="4429494" cy="839332"/>
              </a:xfrm>
              <a:prstGeom prst="rect">
                <a:avLst/>
              </a:prstGeom>
              <a:blipFill>
                <a:blip r:embed="rId6"/>
                <a:stretch>
                  <a:fillRect l="-2063" t="-5797" b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735B79-DE17-3168-8042-3CD77E2686CA}"/>
                  </a:ext>
                </a:extLst>
              </p:cNvPr>
              <p:cNvSpPr txBox="1"/>
              <p:nvPr/>
            </p:nvSpPr>
            <p:spPr>
              <a:xfrm>
                <a:off x="3271651" y="4697873"/>
                <a:ext cx="4429494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RENO: 2900-day data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4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s-MX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MX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MX" sz="2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sub>
                      </m:sSub>
                      <m:r>
                        <a:rPr lang="es-MX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MX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2400" b="1" i="1" smtClean="0">
                          <a:latin typeface="Cambria Math" panose="02040503050406030204" pitchFamily="18" charset="0"/>
                        </a:rPr>
                        <m:t>𝟎𝟖𝟗𝟐</m:t>
                      </m:r>
                      <m:r>
                        <a:rPr lang="es-MX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s-MX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s-MX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s-MX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𝟎𝟎𝟔𝟑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735B79-DE17-3168-8042-3CD77E268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651" y="4697873"/>
                <a:ext cx="4429494" cy="839332"/>
              </a:xfrm>
              <a:prstGeom prst="rect">
                <a:avLst/>
              </a:prstGeom>
              <a:blipFill>
                <a:blip r:embed="rId7"/>
                <a:stretch>
                  <a:fillRect l="-2204" t="-5839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4BDC7D2-2430-9A68-CD80-F533248D9565}"/>
              </a:ext>
            </a:extLst>
          </p:cNvPr>
          <p:cNvSpPr txBox="1"/>
          <p:nvPr/>
        </p:nvSpPr>
        <p:spPr>
          <a:xfrm>
            <a:off x="8492490" y="154146"/>
            <a:ext cx="275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Tórtola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@Neutrino2024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5304E-B8CB-9008-3083-91BA7353B698}"/>
              </a:ext>
            </a:extLst>
          </p:cNvPr>
          <p:cNvSpPr txBox="1"/>
          <p:nvPr/>
        </p:nvSpPr>
        <p:spPr>
          <a:xfrm>
            <a:off x="3405471" y="3107128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arXiv:2211.14988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56D98-9720-B3E2-857C-B931D1C93BF2}"/>
              </a:ext>
            </a:extLst>
          </p:cNvPr>
          <p:cNvSpPr txBox="1"/>
          <p:nvPr/>
        </p:nvSpPr>
        <p:spPr>
          <a:xfrm>
            <a:off x="3581400" y="5488477"/>
            <a:ext cx="230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J. Yoo @Neutrino2020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3F7DBC-F30E-BF72-4093-6E5D269BED58}"/>
              </a:ext>
            </a:extLst>
          </p:cNvPr>
          <p:cNvSpPr txBox="1"/>
          <p:nvPr/>
        </p:nvSpPr>
        <p:spPr>
          <a:xfrm>
            <a:off x="4034554" y="6133231"/>
            <a:ext cx="279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Not longer taking data</a:t>
            </a:r>
          </a:p>
        </p:txBody>
      </p:sp>
    </p:spTree>
    <p:extLst>
      <p:ext uri="{BB962C8B-B14F-4D97-AF65-F5344CB8AC3E}">
        <p14:creationId xmlns:p14="http://schemas.microsoft.com/office/powerpoint/2010/main" val="36214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2687-EB18-C505-272B-C1F38D95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55974" y="3189398"/>
            <a:ext cx="4293937" cy="6523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LBL &amp; atmospheric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" name="Content Placeholder 8" descr="A diagram of a galaxy&#10;&#10;Description automatically generated">
            <a:extLst>
              <a:ext uri="{FF2B5EF4-FFF2-40B4-BE49-F238E27FC236}">
                <a16:creationId xmlns:a16="http://schemas.microsoft.com/office/drawing/2014/main" id="{09A2B584-D700-3CCC-9F4E-E9112B976C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-7517"/>
            <a:ext cx="5181600" cy="3454399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DDC0B-DDD0-ADC8-0E99-9F54D8BF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C2D1-F822-4998-951B-E91752BB5C35}" type="datetime1">
              <a:rPr lang="es-CO" smtClean="0"/>
              <a:t>29/10/2024</a:t>
            </a:fld>
            <a:endParaRPr lang="es-C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6F69A-DCFA-EBDC-FBE9-DD628C7E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F43DD-4258-37D0-FE7E-F898EB1A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19</a:t>
            </a:fld>
            <a:endParaRPr lang="es-CO"/>
          </a:p>
        </p:txBody>
      </p:sp>
      <p:pic>
        <p:nvPicPr>
          <p:cNvPr id="11" name="Picture 10" descr="A diagram of a galaxy&#10;&#10;Description automatically generated">
            <a:extLst>
              <a:ext uri="{FF2B5EF4-FFF2-40B4-BE49-F238E27FC236}">
                <a16:creationId xmlns:a16="http://schemas.microsoft.com/office/drawing/2014/main" id="{FF99BEE0-192D-80EB-38E7-C67E7A682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470" y="3418722"/>
            <a:ext cx="5181600" cy="3439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4B41D-CAB6-ACC8-1E57-58331B45D2C4}"/>
              </a:ext>
            </a:extLst>
          </p:cNvPr>
          <p:cNvSpPr txBox="1"/>
          <p:nvPr/>
        </p:nvSpPr>
        <p:spPr>
          <a:xfrm>
            <a:off x="7846789" y="86502"/>
            <a:ext cx="275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Tórtola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@Neutrino2024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D3891-E9E2-4882-118A-4CCAA1453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86" y="304272"/>
            <a:ext cx="5434314" cy="4583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72153B-E319-4B05-0BCF-EC393C5AF074}"/>
              </a:ext>
            </a:extLst>
          </p:cNvPr>
          <p:cNvSpPr txBox="1"/>
          <p:nvPr/>
        </p:nvSpPr>
        <p:spPr>
          <a:xfrm>
            <a:off x="1431402" y="-16917"/>
            <a:ext cx="429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Latest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IceCube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-DC result, arXiv:2405.02163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A15D29-01F7-AAE5-6FEE-B3FA3B9E227A}"/>
              </a:ext>
            </a:extLst>
          </p:cNvPr>
          <p:cNvSpPr txBox="1"/>
          <p:nvPr/>
        </p:nvSpPr>
        <p:spPr>
          <a:xfrm>
            <a:off x="935619" y="6094571"/>
            <a:ext cx="46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Not yet included in VLC update@Neutrino2024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A409E-0883-32D6-C4DF-AA53B5D2CB1C}"/>
              </a:ext>
            </a:extLst>
          </p:cNvPr>
          <p:cNvSpPr txBox="1"/>
          <p:nvPr/>
        </p:nvSpPr>
        <p:spPr>
          <a:xfrm>
            <a:off x="937549" y="4887536"/>
            <a:ext cx="5839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9yrs </a:t>
            </a:r>
            <a:r>
              <a:rPr lang="es-CO" sz="2000" dirty="0" err="1"/>
              <a:t>of</a:t>
            </a:r>
            <a:r>
              <a:rPr lang="es-CO" sz="2000" dirty="0"/>
              <a:t> data </a:t>
            </a:r>
            <a:r>
              <a:rPr lang="es-CO" sz="2000" dirty="0" err="1"/>
              <a:t>taking</a:t>
            </a:r>
            <a:r>
              <a:rPr lang="es-CO" sz="2000" dirty="0"/>
              <a:t> (atm </a:t>
            </a:r>
            <a:r>
              <a:rPr lang="es-CO" sz="2000" dirty="0" err="1"/>
              <a:t>nus</a:t>
            </a:r>
            <a:r>
              <a:rPr lang="es-CO" sz="2000" dirty="0"/>
              <a:t> 3387days)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err="1"/>
              <a:t>Track-like</a:t>
            </a:r>
            <a:r>
              <a:rPr lang="es-CO" sz="2000" dirty="0"/>
              <a:t> </a:t>
            </a:r>
            <a:r>
              <a:rPr lang="es-CO" sz="2000" dirty="0" err="1"/>
              <a:t>events</a:t>
            </a:r>
            <a:r>
              <a:rPr lang="es-CO" sz="2000" dirty="0"/>
              <a:t> (</a:t>
            </a:r>
            <a:r>
              <a:rPr lang="es-CO" sz="2000" dirty="0" err="1"/>
              <a:t>highest</a:t>
            </a:r>
            <a:r>
              <a:rPr lang="es-CO" sz="2000" dirty="0"/>
              <a:t> </a:t>
            </a:r>
            <a:r>
              <a:rPr lang="es-CO" sz="2000" dirty="0" err="1"/>
              <a:t>purity</a:t>
            </a:r>
            <a:r>
              <a:rPr lang="es-CO" sz="2000" dirty="0"/>
              <a:t> </a:t>
            </a:r>
            <a:r>
              <a:rPr lang="es-CO" sz="2000" dirty="0" err="1"/>
              <a:t>numu</a:t>
            </a:r>
            <a:r>
              <a:rPr lang="es-CO" sz="2000" dirty="0"/>
              <a:t> CC </a:t>
            </a:r>
            <a:r>
              <a:rPr lang="es-CO" sz="2000" dirty="0" err="1"/>
              <a:t>events</a:t>
            </a:r>
            <a:r>
              <a:rPr lang="es-CO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L~O(10-100)km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E~ 5-100 </a:t>
            </a:r>
            <a:r>
              <a:rPr lang="es-CO" sz="2000" dirty="0" err="1"/>
              <a:t>GeV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6743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A133-BECA-826E-FF1E-5399CC72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a typeface="Calibri Light"/>
                <a:cs typeface="Calibri Light"/>
              </a:rPr>
              <a:t>¿What do we know about the neutrino?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2B97-2B7D-901E-5CE6-32AE42F47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582" y="1422521"/>
            <a:ext cx="7390582" cy="15700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ea typeface="Calibri"/>
                <a:cs typeface="Calibri"/>
              </a:rPr>
              <a:t>It is a fundamental particle, a fermion</a:t>
            </a:r>
          </a:p>
          <a:p>
            <a:r>
              <a:rPr lang="en-US" sz="2400" dirty="0">
                <a:ea typeface="Calibri"/>
                <a:cs typeface="Calibri"/>
              </a:rPr>
              <a:t>Has no electric charge</a:t>
            </a:r>
          </a:p>
          <a:p>
            <a:r>
              <a:rPr lang="en-US" sz="2400" dirty="0">
                <a:ea typeface="Calibri"/>
                <a:cs typeface="Calibri"/>
              </a:rPr>
              <a:t>Interacts mainly through the </a:t>
            </a:r>
            <a:r>
              <a:rPr lang="en-US" sz="2400" b="1" dirty="0">
                <a:solidFill>
                  <a:srgbClr val="002060"/>
                </a:solidFill>
                <a:ea typeface="Calibri"/>
                <a:cs typeface="Calibri"/>
              </a:rPr>
              <a:t>weak interaction</a:t>
            </a: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10" name="Picture 10" descr="A graph of an average measurement&#10;&#10;Description automatically generated">
            <a:extLst>
              <a:ext uri="{FF2B5EF4-FFF2-40B4-BE49-F238E27FC236}">
                <a16:creationId xmlns:a16="http://schemas.microsoft.com/office/drawing/2014/main" id="{AD18AE58-09E5-EEE4-10CA-E58EDC0380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68737" y="1778941"/>
            <a:ext cx="4817721" cy="4841395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1D370-6471-5FC9-B13F-24CDB49D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C2D1-F822-4998-951B-E91752BB5C35}" type="datetime1">
              <a:rPr lang="es-CO" smtClean="0"/>
              <a:t>29/10/2024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6A38B-C227-D40C-FA44-B854E65E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E3DFA-9141-7B43-DBC7-73936773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2</a:t>
            </a:fld>
            <a:endParaRPr lang="es-CO"/>
          </a:p>
        </p:txBody>
      </p:sp>
      <p:pic>
        <p:nvPicPr>
          <p:cNvPr id="9" name="Picture 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2E76B68C-A3B6-6182-FCDA-AAE984546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56" y="8428"/>
            <a:ext cx="2205644" cy="1776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7CDE81-F2FC-889F-588E-B8AECCA0A4E3}"/>
              </a:ext>
            </a:extLst>
          </p:cNvPr>
          <p:cNvSpPr txBox="1"/>
          <p:nvPr/>
        </p:nvSpPr>
        <p:spPr>
          <a:xfrm>
            <a:off x="118582" y="4710542"/>
            <a:ext cx="11173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C</a:t>
            </a:r>
            <a:r>
              <a:rPr lang="en-US" sz="2400" i="1" dirty="0">
                <a:ea typeface="Calibri"/>
                <a:cs typeface="Calibri"/>
              </a:rPr>
              <a:t>hanges its flavor</a:t>
            </a:r>
            <a:r>
              <a:rPr lang="en-US" sz="2400" dirty="0">
                <a:ea typeface="Calibri"/>
                <a:cs typeface="Calibri"/>
              </a:rPr>
              <a:t> during  propagation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Explained by </a:t>
            </a:r>
            <a:r>
              <a:rPr lang="en-US" sz="2400" b="1" dirty="0">
                <a:solidFill>
                  <a:srgbClr val="C00000"/>
                </a:solidFill>
                <a:ea typeface="Calibri"/>
                <a:cs typeface="Calibri"/>
              </a:rPr>
              <a:t>neutrino oscillations</a:t>
            </a:r>
            <a:endParaRPr lang="en-US" sz="2400" dirty="0">
              <a:ea typeface="Calibri"/>
              <a:cs typeface="Calibri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In turn imply </a:t>
            </a:r>
            <a:r>
              <a:rPr lang="en-US" sz="2400" b="1" dirty="0">
                <a:solidFill>
                  <a:srgbClr val="0070C0"/>
                </a:solidFill>
                <a:ea typeface="Calibri"/>
                <a:cs typeface="Calibri"/>
              </a:rPr>
              <a:t>non-zero neutrino masses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ea typeface="Calibri"/>
                <a:cs typeface="Calibri"/>
              </a:rPr>
              <a:t>DIRECT </a:t>
            </a:r>
            <a:r>
              <a:rPr lang="en-US" sz="2400" b="1" dirty="0" err="1">
                <a:solidFill>
                  <a:srgbClr val="C00000"/>
                </a:solidFill>
                <a:ea typeface="Calibri"/>
                <a:cs typeface="Calibri"/>
              </a:rPr>
              <a:t>evicence</a:t>
            </a:r>
            <a:r>
              <a:rPr lang="en-US" sz="2400" b="1" dirty="0">
                <a:solidFill>
                  <a:srgbClr val="C00000"/>
                </a:solidFill>
                <a:ea typeface="Calibri"/>
                <a:cs typeface="Calibri"/>
              </a:rPr>
              <a:t> of BSM physics</a:t>
            </a:r>
            <a:endParaRPr lang="en-US" sz="2400" dirty="0">
              <a:solidFill>
                <a:srgbClr val="C00000"/>
              </a:solidFill>
              <a:ea typeface="Calibri"/>
              <a:cs typeface="Calibri"/>
            </a:endParaRPr>
          </a:p>
          <a:p>
            <a:endParaRPr lang="en-US" sz="24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5BC9A50-453C-0B4D-7123-84626DD79887}"/>
              </a:ext>
            </a:extLst>
          </p:cNvPr>
          <p:cNvSpPr/>
          <p:nvPr/>
        </p:nvSpPr>
        <p:spPr>
          <a:xfrm>
            <a:off x="311972" y="2614606"/>
            <a:ext cx="7051223" cy="1658357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Comes in 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three flavors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associated to each charged lepton (e, μ, τ)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92D9F-5FB1-D2C4-BA41-AE5C41AF5B92}"/>
              </a:ext>
            </a:extLst>
          </p:cNvPr>
          <p:cNvSpPr txBox="1"/>
          <p:nvPr/>
        </p:nvSpPr>
        <p:spPr>
          <a:xfrm>
            <a:off x="118582" y="4184676"/>
            <a:ext cx="6687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O" sz="2400" dirty="0" err="1"/>
              <a:t>Starting</a:t>
            </a:r>
            <a:r>
              <a:rPr lang="es-CO" sz="2400" dirty="0"/>
              <a:t> </a:t>
            </a:r>
            <a:r>
              <a:rPr lang="es-CO" sz="2400" dirty="0" err="1"/>
              <a:t>point</a:t>
            </a:r>
            <a:r>
              <a:rPr lang="es-CO" sz="2400" dirty="0"/>
              <a:t>, </a:t>
            </a:r>
            <a:r>
              <a:rPr lang="es-CO" sz="2400" b="1">
                <a:solidFill>
                  <a:srgbClr val="0070C0"/>
                </a:solidFill>
              </a:rPr>
              <a:t>3-active neutrinos</a:t>
            </a:r>
            <a:endParaRPr lang="es-CO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5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2760D41-60CC-AE94-D73C-DF3AD7EE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413"/>
            <a:ext cx="7044765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Solar sector,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SK </a:t>
            </a:r>
            <a:r>
              <a:rPr lang="en-US" b="1" dirty="0">
                <a:solidFill>
                  <a:srgbClr val="0070C0"/>
                </a:solidFill>
              </a:rPr>
              <a:t>Global analysis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DAF4F-5372-5666-01F1-EB1BEC25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C2D1-F822-4998-951B-E91752BB5C35}" type="datetime1">
              <a:rPr lang="es-CO" smtClean="0"/>
              <a:t>29/10/2024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7765E-1524-4E9A-4F37-034379F8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C4D99-CF80-2C86-4B07-C67CF08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20</a:t>
            </a:fld>
            <a:endParaRPr lang="es-C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46DC1-61D3-1982-548F-04BA2416413A}"/>
              </a:ext>
            </a:extLst>
          </p:cNvPr>
          <p:cNvSpPr txBox="1"/>
          <p:nvPr/>
        </p:nvSpPr>
        <p:spPr>
          <a:xfrm>
            <a:off x="0" y="1087428"/>
            <a:ext cx="429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Latest SK result, arXiv:2312.12907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99229D-B170-3F98-F97A-2F88E1746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5669"/>
            <a:ext cx="4930815" cy="486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B6C78B-448B-9C31-1BC2-873F3291B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3" y="1557099"/>
            <a:ext cx="2120020" cy="3739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5BB1DD-F84A-D6C2-CA5D-0BDBB0926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3" y="2482569"/>
            <a:ext cx="5559006" cy="3670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128CA4-381B-91E8-BD87-3BA3A3285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446" y="14594"/>
            <a:ext cx="6548036" cy="51848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C685281-09B2-65E9-4B32-58DD2CC6454B}"/>
              </a:ext>
            </a:extLst>
          </p:cNvPr>
          <p:cNvSpPr/>
          <p:nvPr/>
        </p:nvSpPr>
        <p:spPr>
          <a:xfrm>
            <a:off x="9072282" y="1070067"/>
            <a:ext cx="1494118" cy="2177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Callout: Up Arrow 22">
            <a:extLst>
              <a:ext uri="{FF2B5EF4-FFF2-40B4-BE49-F238E27FC236}">
                <a16:creationId xmlns:a16="http://schemas.microsoft.com/office/drawing/2014/main" id="{8660A545-8777-8E04-F19A-BD73A38FBE34}"/>
              </a:ext>
            </a:extLst>
          </p:cNvPr>
          <p:cNvSpPr/>
          <p:nvPr/>
        </p:nvSpPr>
        <p:spPr>
          <a:xfrm>
            <a:off x="9201461" y="1343292"/>
            <a:ext cx="1235760" cy="778964"/>
          </a:xfrm>
          <a:prstGeom prst="upArrowCallou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External</a:t>
            </a:r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CO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constraint</a:t>
            </a:r>
            <a:endParaRPr lang="es-CO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A831AD-57D1-71A8-5D9A-168585909648}"/>
                  </a:ext>
                </a:extLst>
              </p:cNvPr>
              <p:cNvSpPr txBox="1"/>
              <p:nvPr/>
            </p:nvSpPr>
            <p:spPr>
              <a:xfrm>
                <a:off x="37353" y="3108437"/>
                <a:ext cx="5559006" cy="86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CO" sz="2400" dirty="0"/>
                  <a:t>Evidence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CO" sz="2400" dirty="0"/>
                  <a:t>) </a:t>
                </a:r>
                <a:r>
                  <a:rPr lang="es-CO" sz="2400" dirty="0" err="1"/>
                  <a:t>for</a:t>
                </a:r>
                <a:r>
                  <a:rPr lang="es-CO" sz="2400" dirty="0"/>
                  <a:t> </a:t>
                </a:r>
                <a:r>
                  <a:rPr lang="es-CO" sz="2400" dirty="0" err="1"/>
                  <a:t>Earth</a:t>
                </a:r>
                <a:r>
                  <a:rPr lang="es-CO" sz="2400" dirty="0"/>
                  <a:t> </a:t>
                </a:r>
                <a:r>
                  <a:rPr lang="es-CO" sz="2400" dirty="0" err="1"/>
                  <a:t>matter</a:t>
                </a:r>
                <a:r>
                  <a:rPr lang="es-CO" sz="2400" dirty="0"/>
                  <a:t> </a:t>
                </a:r>
                <a:r>
                  <a:rPr lang="es-CO" sz="2400" dirty="0" err="1"/>
                  <a:t>effects</a:t>
                </a:r>
                <a:r>
                  <a:rPr lang="es-CO" sz="2400" dirty="0"/>
                  <a:t>: </a:t>
                </a:r>
                <a:r>
                  <a:rPr lang="es-CO" sz="2400" b="1" dirty="0"/>
                  <a:t>D/N </a:t>
                </a:r>
                <a:r>
                  <a:rPr lang="es-CO" sz="2400" b="1" dirty="0" err="1"/>
                  <a:t>Asymmetry</a:t>
                </a:r>
                <a:r>
                  <a:rPr lang="es-CO" sz="2400" b="1" dirty="0"/>
                  <a:t> </a:t>
                </a:r>
                <a:r>
                  <a:rPr lang="es-CO" sz="2400" dirty="0"/>
                  <a:t>(@global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CO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𝒔𝒐𝒍</m:t>
                        </m:r>
                      </m:sub>
                      <m:sup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s-CO" sz="2400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A831AD-57D1-71A8-5D9A-16858590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3" y="3108437"/>
                <a:ext cx="5559006" cy="862159"/>
              </a:xfrm>
              <a:prstGeom prst="rect">
                <a:avLst/>
              </a:prstGeom>
              <a:blipFill>
                <a:blip r:embed="rId6"/>
                <a:stretch>
                  <a:fillRect l="-1425" t="-5674" r="-1754" b="-1560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24FE70BF-ED18-2EC3-898E-BE77B9532F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13" y="4092999"/>
            <a:ext cx="4751407" cy="4114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926A53-82F1-9A82-F85E-4C4D6123ED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738" y="1092885"/>
            <a:ext cx="4667427" cy="56994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56D9B37-F17C-52F4-7FBE-E0BEC434900E}"/>
              </a:ext>
            </a:extLst>
          </p:cNvPr>
          <p:cNvSpPr txBox="1"/>
          <p:nvPr/>
        </p:nvSpPr>
        <p:spPr>
          <a:xfrm>
            <a:off x="1152883" y="1567997"/>
            <a:ext cx="275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Tórtola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@Neutrino2024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2351FA-6C57-DC60-51A9-A81F026CF461}"/>
              </a:ext>
            </a:extLst>
          </p:cNvPr>
          <p:cNvSpPr txBox="1"/>
          <p:nvPr/>
        </p:nvSpPr>
        <p:spPr>
          <a:xfrm>
            <a:off x="6175093" y="5422739"/>
            <a:ext cx="579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C00000"/>
                </a:solidFill>
              </a:rPr>
              <a:t>Both</a:t>
            </a:r>
            <a:r>
              <a:rPr lang="es-CO" sz="2400" b="1" dirty="0">
                <a:solidFill>
                  <a:srgbClr val="C00000"/>
                </a:solidFill>
              </a:rPr>
              <a:t> global </a:t>
            </a:r>
            <a:r>
              <a:rPr lang="es-CO" sz="2400" b="1" dirty="0" err="1">
                <a:solidFill>
                  <a:srgbClr val="C00000"/>
                </a:solidFill>
              </a:rPr>
              <a:t>analysis</a:t>
            </a:r>
            <a:r>
              <a:rPr lang="es-CO" sz="2400" b="1" dirty="0">
                <a:solidFill>
                  <a:srgbClr val="C00000"/>
                </a:solidFill>
              </a:rPr>
              <a:t> coincide “</a:t>
            </a:r>
            <a:r>
              <a:rPr lang="es-CO" sz="2400" b="1" dirty="0" err="1">
                <a:solidFill>
                  <a:srgbClr val="C00000"/>
                </a:solidFill>
              </a:rPr>
              <a:t>perfectly</a:t>
            </a:r>
            <a:r>
              <a:rPr lang="es-CO" sz="2400" b="1" dirty="0">
                <a:solidFill>
                  <a:srgbClr val="C00000"/>
                </a:solidFill>
              </a:rPr>
              <a:t>” </a:t>
            </a:r>
            <a:r>
              <a:rPr lang="es-CO" sz="2400" b="1" dirty="0" err="1">
                <a:solidFill>
                  <a:srgbClr val="C00000"/>
                </a:solidFill>
              </a:rPr>
              <a:t>bfp</a:t>
            </a:r>
            <a:endParaRPr lang="es-CO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EBEC02-F2C1-FC1B-1B18-578EAB539A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 rot="16200000">
                <a:off x="-1499261" y="2565030"/>
                <a:ext cx="4324088" cy="1325563"/>
              </a:xfrm>
            </p:spPr>
            <p:txBody>
              <a:bodyPr/>
              <a:lstStyle/>
              <a:p>
                <a:r>
                  <a:rPr lang="en-US" sz="4400" b="1" kern="1200" dirty="0">
                    <a:solidFill>
                      <a:srgbClr val="C00000"/>
                    </a:solidFill>
                  </a:rPr>
                  <a:t>Global</a:t>
                </a:r>
                <a:r>
                  <a:rPr lang="en-US" sz="4400" b="1" dirty="0">
                    <a:solidFill>
                      <a:srgbClr val="C00000"/>
                    </a:solidFill>
                  </a:rPr>
                  <a:t>-</a:t>
                </a:r>
                <a:r>
                  <a:rPr lang="en-US" sz="4400" b="1" kern="1200" dirty="0">
                    <a:solidFill>
                      <a:srgbClr val="C00000"/>
                    </a:solidFill>
                  </a:rPr>
                  <a:t>fit results,</a:t>
                </a:r>
                <a:br>
                  <a:rPr lang="en-US" sz="4400" b="1" kern="1200" dirty="0">
                    <a:solidFill>
                      <a:srgbClr val="C00000"/>
                    </a:solidFill>
                  </a:rPr>
                </a:br>
                <a:r>
                  <a:rPr lang="en-US" sz="4400" b="1" kern="1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p>
                      <m:sSupPr>
                        <m:ctrlPr>
                          <a:rPr lang="en-US" sz="4400" b="1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s-MX" sz="4400" b="1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kern="1200" dirty="0">
                    <a:solidFill>
                      <a:srgbClr val="C00000"/>
                    </a:solidFill>
                  </a:rPr>
                  <a:t>-profiles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EBEC02-F2C1-FC1B-1B18-578EAB539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 rot="16200000">
                <a:off x="-1499261" y="2565030"/>
                <a:ext cx="4324088" cy="1325563"/>
              </a:xfrm>
              <a:blipFill>
                <a:blip r:embed="rId2"/>
                <a:stretch>
                  <a:fillRect l="-13825" r="-22120" b="-5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A6DAAB-6E6C-A5BF-152D-0F830D74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1E53-2914-402C-A611-FEE9187043D6}" type="datetime1">
              <a:rPr lang="en-US" smtClean="0"/>
              <a:t>10/29/2024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26C98-6B05-743F-C0C4-56EDD1A1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D7D4E-9B41-7BE4-2D0D-F3F2995B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21</a:t>
            </a:fld>
            <a:endParaRPr lang="es-CO"/>
          </a:p>
        </p:txBody>
      </p:sp>
      <p:pic>
        <p:nvPicPr>
          <p:cNvPr id="9" name="Picture 8" descr="A graph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30CFF26A-8924-7466-1893-93070B6EAA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71" y="13376"/>
            <a:ext cx="10199855" cy="645143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92FAD20-53DB-1509-3C79-A2CFB6F01B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865376" y="1065767"/>
            <a:ext cx="10156421" cy="523220"/>
            <a:chOff x="1865376" y="1065767"/>
            <a:chExt cx="10156421" cy="52322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986B8E2-8DE8-CA0F-87F8-CAEA507C94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65376" y="1569720"/>
              <a:ext cx="9863328" cy="0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5A35A44-474F-EF07-3189-B06726708FAA}"/>
                    </a:ext>
                  </a:extLst>
                </p:cNvPr>
                <p:cNvSpPr txBox="1"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1435611" y="1065767"/>
                  <a:ext cx="58618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92D050"/>
                      </a:solidFill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endParaRPr lang="en-US" sz="2800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5A35A44-474F-EF07-3189-B06726708FAA}"/>
                    </a:ext>
                  </a:extLst>
                </p:cNvPr>
                <p:cNvSpPr txBox="1">
                  <a:spLocks noGrp="1"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5611" y="1065767"/>
                  <a:ext cx="586186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1875" t="-11628" b="-32558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A54403-4285-8F94-9076-C2485B8CC95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865376" y="3713500"/>
            <a:ext cx="10153858" cy="523220"/>
            <a:chOff x="1865376" y="3713500"/>
            <a:chExt cx="10153858" cy="52322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F5D5D51-D6BA-B183-8432-EDB6DA3C083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65376" y="4236720"/>
              <a:ext cx="9863328" cy="0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7D9220-4D01-D8FA-5B41-79F357164406}"/>
                    </a:ext>
                  </a:extLst>
                </p:cNvPr>
                <p:cNvSpPr txBox="1"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1433048" y="3713500"/>
                  <a:ext cx="58618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92D050"/>
                      </a:solidFill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endParaRPr lang="en-US" sz="2800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7D9220-4D01-D8FA-5B41-79F357164406}"/>
                    </a:ext>
                  </a:extLst>
                </p:cNvPr>
                <p:cNvSpPr txBox="1">
                  <a:spLocks noGrp="1"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3048" y="3713500"/>
                  <a:ext cx="586186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21875" t="-10465" b="-32558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0DC3C9-1FCE-52F8-46C3-36D66B97A00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637436" y="393295"/>
            <a:ext cx="0" cy="213737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6F2B70-0ACD-AEED-5328-1E70370564E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688228" y="3054199"/>
            <a:ext cx="0" cy="213737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2BA56FBE-209F-548A-71C6-CDFE04B3AA10}"/>
              </a:ext>
            </a:extLst>
          </p:cNvPr>
          <p:cNvSpPr/>
          <p:nvPr/>
        </p:nvSpPr>
        <p:spPr>
          <a:xfrm>
            <a:off x="6287817" y="4412328"/>
            <a:ext cx="179826" cy="759886"/>
          </a:xfrm>
          <a:prstGeom prst="upDownArrow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5F902A-8B88-6C2A-3C7B-2C6B593668D5}"/>
                  </a:ext>
                </a:extLst>
              </p:cNvPr>
              <p:cNvSpPr txBox="1"/>
              <p:nvPr/>
            </p:nvSpPr>
            <p:spPr>
              <a:xfrm>
                <a:off x="5631471" y="4599425"/>
                <a:ext cx="745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5F902A-8B88-6C2A-3C7B-2C6B59366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471" y="4599425"/>
                <a:ext cx="7457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E24C2A-E887-3032-C195-318B1B79B192}"/>
                  </a:ext>
                </a:extLst>
              </p:cNvPr>
              <p:cNvSpPr txBox="1"/>
              <p:nvPr/>
            </p:nvSpPr>
            <p:spPr>
              <a:xfrm>
                <a:off x="10644865" y="5697391"/>
                <a:ext cx="1329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CO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=&gt;</m:t>
                      </m:r>
                      <m:r>
                        <a:rPr lang="en-US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s-CO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E24C2A-E887-3032-C195-318B1B79B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865" y="5697391"/>
                <a:ext cx="13292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2F5129-7E53-D7CA-76CE-07DD814E5173}"/>
              </a:ext>
            </a:extLst>
          </p:cNvPr>
          <p:cNvCxnSpPr>
            <a:cxnSpLocks/>
          </p:cNvCxnSpPr>
          <p:nvPr/>
        </p:nvCxnSpPr>
        <p:spPr>
          <a:xfrm>
            <a:off x="5157216" y="2231136"/>
            <a:ext cx="291693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Up-Down 24">
            <a:extLst>
              <a:ext uri="{FF2B5EF4-FFF2-40B4-BE49-F238E27FC236}">
                <a16:creationId xmlns:a16="http://schemas.microsoft.com/office/drawing/2014/main" id="{920A96ED-CFD2-4A1B-A97D-09C0B65CDB34}"/>
              </a:ext>
            </a:extLst>
          </p:cNvPr>
          <p:cNvSpPr/>
          <p:nvPr/>
        </p:nvSpPr>
        <p:spPr>
          <a:xfrm>
            <a:off x="7234818" y="2234236"/>
            <a:ext cx="45719" cy="268999"/>
          </a:xfrm>
          <a:prstGeom prst="upDownArrow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-Down 29">
            <a:extLst>
              <a:ext uri="{FF2B5EF4-FFF2-40B4-BE49-F238E27FC236}">
                <a16:creationId xmlns:a16="http://schemas.microsoft.com/office/drawing/2014/main" id="{A7CE2D1C-5864-DA44-BCAB-A6B4D8EEDD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42577" y="3282697"/>
            <a:ext cx="179826" cy="1865234"/>
          </a:xfrm>
          <a:prstGeom prst="upDownArrow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D5F5D3-700F-E360-1810-F2EB89634B3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9225188" y="3054199"/>
            <a:ext cx="0" cy="213737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7245A6-C237-6DA5-BE46-12120E15C2A0}"/>
              </a:ext>
            </a:extLst>
          </p:cNvPr>
          <p:cNvCxnSpPr>
            <a:cxnSpLocks/>
          </p:cNvCxnSpPr>
          <p:nvPr/>
        </p:nvCxnSpPr>
        <p:spPr>
          <a:xfrm>
            <a:off x="8516112" y="3261361"/>
            <a:ext cx="291693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E9F94F-4166-1CA5-E9B2-9D3DABDACC59}"/>
                  </a:ext>
                </a:extLst>
              </p:cNvPr>
              <p:cNvSpPr txBox="1"/>
              <p:nvPr/>
            </p:nvSpPr>
            <p:spPr>
              <a:xfrm>
                <a:off x="8369959" y="4341682"/>
                <a:ext cx="9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E9F94F-4166-1CA5-E9B2-9D3DABDA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959" y="4341682"/>
                <a:ext cx="9108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777A928-B137-F26E-B406-5D5E8E0D3529}"/>
              </a:ext>
            </a:extLst>
          </p:cNvPr>
          <p:cNvCxnSpPr>
            <a:cxnSpLocks/>
          </p:cNvCxnSpPr>
          <p:nvPr/>
        </p:nvCxnSpPr>
        <p:spPr>
          <a:xfrm>
            <a:off x="9974580" y="5004817"/>
            <a:ext cx="1458468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7345222-B328-CE34-6A4C-8DD35185AF70}"/>
              </a:ext>
            </a:extLst>
          </p:cNvPr>
          <p:cNvSpPr txBox="1"/>
          <p:nvPr/>
        </p:nvSpPr>
        <p:spPr>
          <a:xfrm>
            <a:off x="2972430" y="458288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~5%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B646ED-305B-BA55-FADD-9722F5A75B64}"/>
              </a:ext>
            </a:extLst>
          </p:cNvPr>
          <p:cNvSpPr txBox="1"/>
          <p:nvPr/>
        </p:nvSpPr>
        <p:spPr>
          <a:xfrm>
            <a:off x="6739843" y="454183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~4%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8AE40F-161A-7DF1-0B3F-2FF19FCA4570}"/>
              </a:ext>
            </a:extLst>
          </p:cNvPr>
          <p:cNvSpPr txBox="1"/>
          <p:nvPr/>
        </p:nvSpPr>
        <p:spPr>
          <a:xfrm>
            <a:off x="9691042" y="453121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~3%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09FE02-F8DB-C24A-7B8E-72ACC6283126}"/>
              </a:ext>
            </a:extLst>
          </p:cNvPr>
          <p:cNvSpPr txBox="1"/>
          <p:nvPr/>
        </p:nvSpPr>
        <p:spPr>
          <a:xfrm>
            <a:off x="2872464" y="3108368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~3%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16B62F-F42D-38A8-8527-4A1C247499CA}"/>
              </a:ext>
            </a:extLst>
          </p:cNvPr>
          <p:cNvSpPr txBox="1"/>
          <p:nvPr/>
        </p:nvSpPr>
        <p:spPr>
          <a:xfrm>
            <a:off x="6651360" y="3166130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~1%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0991400-41F4-D8A4-7B56-BBE519D93690}"/>
                  </a:ext>
                </a:extLst>
              </p:cNvPr>
              <p:cNvSpPr txBox="1"/>
              <p:nvPr/>
            </p:nvSpPr>
            <p:spPr>
              <a:xfrm>
                <a:off x="6730138" y="1875515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lang="en-US" sz="1800" b="1" dirty="0"/>
                  <a:t>1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O" sz="18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endParaRPr lang="es-CO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0991400-41F4-D8A4-7B56-BBE519D93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8" y="1875515"/>
                <a:ext cx="888385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650BE24-44B0-81DB-06D0-C38535247BD7}"/>
              </a:ext>
            </a:extLst>
          </p:cNvPr>
          <p:cNvSpPr/>
          <p:nvPr/>
        </p:nvSpPr>
        <p:spPr>
          <a:xfrm>
            <a:off x="8455306" y="3054199"/>
            <a:ext cx="3518769" cy="21373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48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DEEE-781B-E8EB-A58B-1A1F65B2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err="1">
                <a:solidFill>
                  <a:srgbClr val="C00000"/>
                </a:solidFill>
              </a:rPr>
              <a:t>Closer</a:t>
            </a:r>
            <a:r>
              <a:rPr lang="es-CO" b="1" dirty="0">
                <a:solidFill>
                  <a:srgbClr val="C00000"/>
                </a:solidFill>
              </a:rPr>
              <a:t> look </a:t>
            </a:r>
            <a:r>
              <a:rPr lang="es-CO" b="1" dirty="0" err="1">
                <a:solidFill>
                  <a:srgbClr val="C00000"/>
                </a:solidFill>
              </a:rPr>
              <a:t>to</a:t>
            </a:r>
            <a:r>
              <a:rPr lang="es-CO" b="1" dirty="0">
                <a:solidFill>
                  <a:srgbClr val="C00000"/>
                </a:solidFill>
              </a:rPr>
              <a:t> </a:t>
            </a:r>
            <a:r>
              <a:rPr lang="es-CO" b="1" dirty="0" err="1">
                <a:solidFill>
                  <a:srgbClr val="C00000"/>
                </a:solidFill>
              </a:rPr>
              <a:t>the</a:t>
            </a:r>
            <a:r>
              <a:rPr lang="es-CO" b="1" dirty="0">
                <a:solidFill>
                  <a:srgbClr val="C00000"/>
                </a:solidFill>
              </a:rPr>
              <a:t> CP-</a:t>
            </a:r>
            <a:r>
              <a:rPr lang="es-CO" b="1" dirty="0" err="1">
                <a:solidFill>
                  <a:srgbClr val="C00000"/>
                </a:solidFill>
              </a:rPr>
              <a:t>violating</a:t>
            </a:r>
            <a:r>
              <a:rPr lang="es-CO" b="1" dirty="0">
                <a:solidFill>
                  <a:srgbClr val="C00000"/>
                </a:solidFill>
              </a:rPr>
              <a:t> </a:t>
            </a:r>
            <a:r>
              <a:rPr lang="es-CO" b="1" dirty="0" err="1">
                <a:solidFill>
                  <a:srgbClr val="C00000"/>
                </a:solidFill>
              </a:rPr>
              <a:t>phase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5FFF8-E2DA-77CC-315E-44E69860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1E53-2914-402C-A611-FEE9187043D6}" type="datetime1">
              <a:rPr lang="en-US" smtClean="0"/>
              <a:t>10/29/2024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1EDCA-C4ED-DA52-F3BC-5CE35AB9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DC2FF-B5D6-05FA-0F41-C9B4AE72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22</a:t>
            </a:fld>
            <a:endParaRPr lang="es-C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05E2BC-3296-EBF8-DC3A-E5394E2AD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614420"/>
            <a:ext cx="12068175" cy="4868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2A1040-D864-8F81-2216-7EF3363586AA}"/>
              </a:ext>
            </a:extLst>
          </p:cNvPr>
          <p:cNvSpPr txBox="1"/>
          <p:nvPr/>
        </p:nvSpPr>
        <p:spPr>
          <a:xfrm>
            <a:off x="9361263" y="1906746"/>
            <a:ext cx="275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Tórtola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@Neutrino2024</a:t>
            </a:r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BA1E5834-5488-4925-8D07-FB0A6461B142}"/>
              </a:ext>
            </a:extLst>
          </p:cNvPr>
          <p:cNvSpPr/>
          <p:nvPr/>
        </p:nvSpPr>
        <p:spPr>
          <a:xfrm flipH="1">
            <a:off x="2093981" y="3767327"/>
            <a:ext cx="115819" cy="1923769"/>
          </a:xfrm>
          <a:prstGeom prst="upDownArrow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9C383F-09B2-749E-055F-B167D1EC9857}"/>
              </a:ext>
            </a:extLst>
          </p:cNvPr>
          <p:cNvCxnSpPr>
            <a:cxnSpLocks/>
          </p:cNvCxnSpPr>
          <p:nvPr/>
        </p:nvCxnSpPr>
        <p:spPr>
          <a:xfrm>
            <a:off x="2166020" y="2423160"/>
            <a:ext cx="0" cy="335815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6FF2CC-D09C-AF48-2606-058FE01AD7A2}"/>
              </a:ext>
            </a:extLst>
          </p:cNvPr>
          <p:cNvCxnSpPr>
            <a:cxnSpLocks/>
          </p:cNvCxnSpPr>
          <p:nvPr/>
        </p:nvCxnSpPr>
        <p:spPr>
          <a:xfrm>
            <a:off x="4759868" y="2423160"/>
            <a:ext cx="0" cy="335815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7A48FE-4D94-2CB8-8E96-5AD4A64BD3DF}"/>
              </a:ext>
            </a:extLst>
          </p:cNvPr>
          <p:cNvCxnSpPr>
            <a:cxnSpLocks/>
          </p:cNvCxnSpPr>
          <p:nvPr/>
        </p:nvCxnSpPr>
        <p:spPr>
          <a:xfrm>
            <a:off x="838200" y="3727705"/>
            <a:ext cx="291693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106D3-18A7-25FB-2769-DC389735D52B}"/>
                  </a:ext>
                </a:extLst>
              </p:cNvPr>
              <p:cNvSpPr txBox="1"/>
              <p:nvPr/>
            </p:nvSpPr>
            <p:spPr>
              <a:xfrm>
                <a:off x="1183154" y="4359879"/>
                <a:ext cx="9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106D3-18A7-25FB-2769-DC389735D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154" y="4359879"/>
                <a:ext cx="91082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F27BA9FD-182A-E3FF-6575-9C662A371A1E}"/>
              </a:ext>
            </a:extLst>
          </p:cNvPr>
          <p:cNvSpPr/>
          <p:nvPr/>
        </p:nvSpPr>
        <p:spPr>
          <a:xfrm flipH="1">
            <a:off x="9168387" y="4059936"/>
            <a:ext cx="117759" cy="1711024"/>
          </a:xfrm>
          <a:prstGeom prst="upDownArrow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FC6095-1BC2-3493-B8DE-BC31B175C6AD}"/>
              </a:ext>
            </a:extLst>
          </p:cNvPr>
          <p:cNvCxnSpPr>
            <a:cxnSpLocks/>
          </p:cNvCxnSpPr>
          <p:nvPr/>
        </p:nvCxnSpPr>
        <p:spPr>
          <a:xfrm>
            <a:off x="6605016" y="4059936"/>
            <a:ext cx="291693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44D63D-6739-D82D-11BF-B5E8DDFCCF6D}"/>
                  </a:ext>
                </a:extLst>
              </p:cNvPr>
              <p:cNvSpPr txBox="1"/>
              <p:nvPr/>
            </p:nvSpPr>
            <p:spPr>
              <a:xfrm>
                <a:off x="8316439" y="4214431"/>
                <a:ext cx="9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s-CO" sz="1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CO" sz="1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CO" sz="18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44D63D-6739-D82D-11BF-B5E8DDFCC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39" y="4214431"/>
                <a:ext cx="9108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Up-Down 21">
            <a:extLst>
              <a:ext uri="{FF2B5EF4-FFF2-40B4-BE49-F238E27FC236}">
                <a16:creationId xmlns:a16="http://schemas.microsoft.com/office/drawing/2014/main" id="{7113E37B-D127-FD0C-0501-4103EEF5CB92}"/>
              </a:ext>
            </a:extLst>
          </p:cNvPr>
          <p:cNvSpPr/>
          <p:nvPr/>
        </p:nvSpPr>
        <p:spPr>
          <a:xfrm flipH="1">
            <a:off x="11913738" y="3886203"/>
            <a:ext cx="117760" cy="1860307"/>
          </a:xfrm>
          <a:prstGeom prst="upDownArrow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DA792C-33C2-A257-C199-6B633C11E7B0}"/>
              </a:ext>
            </a:extLst>
          </p:cNvPr>
          <p:cNvCxnSpPr>
            <a:cxnSpLocks/>
          </p:cNvCxnSpPr>
          <p:nvPr/>
        </p:nvCxnSpPr>
        <p:spPr>
          <a:xfrm>
            <a:off x="9521952" y="3883155"/>
            <a:ext cx="275624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D81259-7240-6414-89D5-3E963774EA53}"/>
                  </a:ext>
                </a:extLst>
              </p:cNvPr>
              <p:cNvSpPr txBox="1"/>
              <p:nvPr/>
            </p:nvSpPr>
            <p:spPr>
              <a:xfrm>
                <a:off x="10648821" y="3510776"/>
                <a:ext cx="9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s-CO" sz="1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CO" sz="1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CO" sz="1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D81259-7240-6414-89D5-3E963774E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821" y="3510776"/>
                <a:ext cx="9108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AB42C5AF-FFDB-6D06-B020-AAF3412A2783}"/>
              </a:ext>
            </a:extLst>
          </p:cNvPr>
          <p:cNvSpPr/>
          <p:nvPr/>
        </p:nvSpPr>
        <p:spPr>
          <a:xfrm flipH="1">
            <a:off x="7888161" y="1298447"/>
            <a:ext cx="117756" cy="4433255"/>
          </a:xfrm>
          <a:prstGeom prst="upDownArrow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AB750-8AFE-9DFB-8ADB-1D033AD669CB}"/>
              </a:ext>
            </a:extLst>
          </p:cNvPr>
          <p:cNvCxnSpPr>
            <a:cxnSpLocks/>
          </p:cNvCxnSpPr>
          <p:nvPr/>
        </p:nvCxnSpPr>
        <p:spPr>
          <a:xfrm>
            <a:off x="7955437" y="2412808"/>
            <a:ext cx="0" cy="335815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E49A613-8944-2124-D01A-7CBD8366DC73}"/>
                  </a:ext>
                </a:extLst>
              </p:cNvPr>
              <p:cNvSpPr txBox="1"/>
              <p:nvPr/>
            </p:nvSpPr>
            <p:spPr>
              <a:xfrm>
                <a:off x="7052942" y="2004031"/>
                <a:ext cx="9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s-CO" sz="18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CO" sz="1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CO" sz="18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E49A613-8944-2124-D01A-7CBD8366D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42" y="2004031"/>
                <a:ext cx="9108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6EF2E4-DBD7-8CD0-43C8-1345BD42C72C}"/>
              </a:ext>
            </a:extLst>
          </p:cNvPr>
          <p:cNvCxnSpPr>
            <a:cxnSpLocks/>
          </p:cNvCxnSpPr>
          <p:nvPr/>
        </p:nvCxnSpPr>
        <p:spPr>
          <a:xfrm>
            <a:off x="9240428" y="2487168"/>
            <a:ext cx="0" cy="335815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018D38-D4FB-2608-E85F-3F04139F618F}"/>
              </a:ext>
            </a:extLst>
          </p:cNvPr>
          <p:cNvCxnSpPr>
            <a:cxnSpLocks/>
          </p:cNvCxnSpPr>
          <p:nvPr/>
        </p:nvCxnSpPr>
        <p:spPr>
          <a:xfrm>
            <a:off x="4590288" y="4803651"/>
            <a:ext cx="1547703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10188C-A753-9695-7582-474E1916FEB0}"/>
                  </a:ext>
                </a:extLst>
              </p:cNvPr>
              <p:cNvSpPr txBox="1"/>
              <p:nvPr/>
            </p:nvSpPr>
            <p:spPr>
              <a:xfrm>
                <a:off x="5031371" y="4461751"/>
                <a:ext cx="9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s-CO" sz="1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O" sz="1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CO" sz="18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10188C-A753-9695-7582-474E1916F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371" y="4461751"/>
                <a:ext cx="9108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Up-Down 30">
            <a:extLst>
              <a:ext uri="{FF2B5EF4-FFF2-40B4-BE49-F238E27FC236}">
                <a16:creationId xmlns:a16="http://schemas.microsoft.com/office/drawing/2014/main" id="{5267F0CF-1193-640A-1B2D-0742172F7343}"/>
              </a:ext>
            </a:extLst>
          </p:cNvPr>
          <p:cNvSpPr/>
          <p:nvPr/>
        </p:nvSpPr>
        <p:spPr>
          <a:xfrm flipH="1">
            <a:off x="6150074" y="4803651"/>
            <a:ext cx="99729" cy="977661"/>
          </a:xfrm>
          <a:prstGeom prst="upDownArrow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716332-C825-687C-1C83-AB101933D588}"/>
              </a:ext>
            </a:extLst>
          </p:cNvPr>
          <p:cNvSpPr txBox="1"/>
          <p:nvPr/>
        </p:nvSpPr>
        <p:spPr>
          <a:xfrm>
            <a:off x="2665737" y="2566998"/>
            <a:ext cx="1793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T2K &amp; </a:t>
            </a:r>
            <a:r>
              <a:rPr lang="es-CO" sz="2400" dirty="0" err="1"/>
              <a:t>NOvA</a:t>
            </a:r>
            <a:r>
              <a:rPr lang="es-CO" sz="2400" dirty="0"/>
              <a:t> “</a:t>
            </a:r>
            <a:r>
              <a:rPr lang="en-US" sz="2400" dirty="0"/>
              <a:t>opposite</a:t>
            </a:r>
            <a:r>
              <a:rPr lang="es-CO" sz="2400" dirty="0"/>
              <a:t> </a:t>
            </a:r>
            <a:r>
              <a:rPr lang="es-CO" sz="2400" dirty="0" err="1"/>
              <a:t>preference</a:t>
            </a:r>
            <a:r>
              <a:rPr lang="es-CO" sz="2400" dirty="0"/>
              <a:t>”</a:t>
            </a:r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0BD20CAB-A7B2-4FD0-B7AE-D97855C01208}"/>
              </a:ext>
            </a:extLst>
          </p:cNvPr>
          <p:cNvSpPr/>
          <p:nvPr/>
        </p:nvSpPr>
        <p:spPr>
          <a:xfrm>
            <a:off x="5608125" y="4104091"/>
            <a:ext cx="894440" cy="625120"/>
          </a:xfrm>
          <a:prstGeom prst="downArrowCallou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 C.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4FB50E33-091E-81CB-137B-059EA3A51016}"/>
              </a:ext>
            </a:extLst>
          </p:cNvPr>
          <p:cNvSpPr/>
          <p:nvPr/>
        </p:nvSpPr>
        <p:spPr>
          <a:xfrm>
            <a:off x="3173392" y="5104801"/>
            <a:ext cx="894440" cy="625120"/>
          </a:xfrm>
          <a:prstGeom prst="downArrowCallou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 C.</a:t>
            </a:r>
          </a:p>
        </p:txBody>
      </p:sp>
      <p:sp>
        <p:nvSpPr>
          <p:cNvPr id="24" name="Callout: Down Arrow 23">
            <a:extLst>
              <a:ext uri="{FF2B5EF4-FFF2-40B4-BE49-F238E27FC236}">
                <a16:creationId xmlns:a16="http://schemas.microsoft.com/office/drawing/2014/main" id="{E8ACF688-8FE2-D072-B6FC-F25E75FE3302}"/>
              </a:ext>
            </a:extLst>
          </p:cNvPr>
          <p:cNvSpPr/>
          <p:nvPr/>
        </p:nvSpPr>
        <p:spPr>
          <a:xfrm>
            <a:off x="11405983" y="3230249"/>
            <a:ext cx="894440" cy="625120"/>
          </a:xfrm>
          <a:prstGeom prst="downArrowCallou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 C.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4E28EE8-A742-F000-9DF3-9FFEE78CE9FF}"/>
              </a:ext>
            </a:extLst>
          </p:cNvPr>
          <p:cNvSpPr/>
          <p:nvPr/>
        </p:nvSpPr>
        <p:spPr>
          <a:xfrm>
            <a:off x="6797368" y="2526980"/>
            <a:ext cx="2266015" cy="1428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Half</a:t>
            </a:r>
            <a:r>
              <a:rPr lang="es-CO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CO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param</a:t>
            </a:r>
            <a:r>
              <a:rPr lang="es-CO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CO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space</a:t>
            </a:r>
            <a:r>
              <a:rPr lang="es-CO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CO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excluded</a:t>
            </a:r>
            <a:endParaRPr lang="es-CO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4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B8DDE0-B02D-0890-7901-D96D759A70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9714" y="353160"/>
                <a:ext cx="7091300" cy="898581"/>
              </a:xfrm>
            </p:spPr>
            <p:txBody>
              <a:bodyPr vert="horz" lIns="91440" tIns="45720" rIns="91440" bIns="45720" rtlCol="0" anchor="ctr">
                <a:normAutofit fontScale="90000"/>
              </a:bodyPr>
              <a:lstStyle/>
              <a:p>
                <a:r>
                  <a:rPr lang="en-US" sz="4000" b="1" kern="1200" dirty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rPr>
                  <a:t>Comparing Global</a:t>
                </a:r>
                <a:r>
                  <a:rPr lang="en-US" sz="4000" b="1" dirty="0">
                    <a:solidFill>
                      <a:srgbClr val="FFFFFF"/>
                    </a:solidFill>
                  </a:rPr>
                  <a:t>-</a:t>
                </a:r>
                <a:r>
                  <a:rPr lang="en-US" sz="4000" b="1" kern="1200" dirty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rPr>
                  <a:t>fit results</a:t>
                </a:r>
                <a:r>
                  <a:rPr lang="en-US" sz="4000" b="1" dirty="0">
                    <a:solidFill>
                      <a:srgbClr val="FFFFFF"/>
                    </a:solidFill>
                  </a:rPr>
                  <a:t>: BFPs and 3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000" b="1" dirty="0">
                    <a:solidFill>
                      <a:srgbClr val="FFFFFF"/>
                    </a:solidFill>
                  </a:rPr>
                  <a:t> ranges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B8DDE0-B02D-0890-7901-D96D759A7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9714" y="353160"/>
                <a:ext cx="7091300" cy="898581"/>
              </a:xfrm>
              <a:blipFill>
                <a:blip r:embed="rId3"/>
                <a:stretch>
                  <a:fillRect l="-2666" t="-26531" r="-3611" b="-36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30CBA-04C2-E1AD-E1DE-FCFB1624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David Vanegas Forero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4F8C4-49F7-4BE4-0FDC-C46E8865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3107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E2D1E89-22F5-4653-AE63-024E3E611A96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10/29/2024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25A60-B44B-BEA2-7704-C38DB1B0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24D266-E281-4534-A919-A24FC95A45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C536E08B-F4CE-7756-5C37-F09990329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0321"/>
            <a:ext cx="5594322" cy="2313859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B4316E54-B505-F1A0-8BAC-F20D30BCC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4472740"/>
            <a:ext cx="5580610" cy="2294053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C7F3C82C-36F1-E8F4-E75E-D64E6F173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9" y="2110321"/>
            <a:ext cx="5653734" cy="2324113"/>
          </a:xfrm>
          <a:prstGeom prst="rect">
            <a:avLst/>
          </a:prstGeom>
        </p:spPr>
      </p:pic>
      <p:pic>
        <p:nvPicPr>
          <p:cNvPr id="14" name="Picture 13" descr="A screenshot of a video game&#10;&#10;Description automatically generated">
            <a:extLst>
              <a:ext uri="{FF2B5EF4-FFF2-40B4-BE49-F238E27FC236}">
                <a16:creationId xmlns:a16="http://schemas.microsoft.com/office/drawing/2014/main" id="{E6C96C0F-2498-CB7E-07A5-0BD876B4F7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1" y="4485976"/>
            <a:ext cx="5634612" cy="22808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174244-41F7-485C-5330-F89B231449FB}"/>
              </a:ext>
            </a:extLst>
          </p:cNvPr>
          <p:cNvSpPr txBox="1"/>
          <p:nvPr/>
        </p:nvSpPr>
        <p:spPr>
          <a:xfrm>
            <a:off x="321426" y="1645881"/>
            <a:ext cx="1172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 Salas et. al arXiv:</a:t>
            </a:r>
            <a:r>
              <a:rPr lang="en-US" dirty="0">
                <a:hlinkClick r:id="rId8"/>
              </a:rPr>
              <a:t>2006.11237</a:t>
            </a:r>
            <a:r>
              <a:rPr lang="en-US" dirty="0"/>
              <a:t> (VLC)       Esteban et. al </a:t>
            </a:r>
            <a:r>
              <a:rPr lang="en-US" dirty="0" err="1"/>
              <a:t>arXiv</a:t>
            </a:r>
            <a:r>
              <a:rPr lang="en-US" dirty="0"/>
              <a:t>: </a:t>
            </a:r>
            <a:r>
              <a:rPr lang="en-US" dirty="0">
                <a:hlinkClick r:id="rId9"/>
              </a:rPr>
              <a:t>2007.14792</a:t>
            </a:r>
            <a:r>
              <a:rPr lang="en-US" dirty="0"/>
              <a:t> (nu-fit)       </a:t>
            </a:r>
            <a:r>
              <a:rPr lang="en-US" dirty="0" err="1"/>
              <a:t>Capozzi</a:t>
            </a:r>
            <a:r>
              <a:rPr lang="en-US" dirty="0"/>
              <a:t> et. al  </a:t>
            </a:r>
            <a:r>
              <a:rPr lang="en-US" dirty="0" err="1"/>
              <a:t>arXiv</a:t>
            </a:r>
            <a:r>
              <a:rPr lang="en-US" dirty="0"/>
              <a:t>: </a:t>
            </a:r>
            <a:r>
              <a:rPr lang="en-US" dirty="0">
                <a:hlinkClick r:id="rId10"/>
              </a:rPr>
              <a:t>2003.08511</a:t>
            </a:r>
            <a:r>
              <a:rPr lang="en-US" dirty="0"/>
              <a:t> (Bari)        </a:t>
            </a:r>
          </a:p>
        </p:txBody>
      </p:sp>
    </p:spTree>
    <p:extLst>
      <p:ext uri="{BB962C8B-B14F-4D97-AF65-F5344CB8AC3E}">
        <p14:creationId xmlns:p14="http://schemas.microsoft.com/office/powerpoint/2010/main" val="16894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B8DDE0-B02D-0890-7901-D96D759A70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9714" y="353160"/>
                <a:ext cx="7091300" cy="898581"/>
              </a:xfrm>
            </p:spPr>
            <p:txBody>
              <a:bodyPr vert="horz" lIns="91440" tIns="45720" rIns="91440" bIns="45720" rtlCol="0" anchor="ctr">
                <a:normAutofit fontScale="90000"/>
              </a:bodyPr>
              <a:lstStyle/>
              <a:p>
                <a:r>
                  <a:rPr lang="en-US" sz="4000" b="1" kern="1200" dirty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rPr>
                  <a:t>Comparing Global</a:t>
                </a:r>
                <a:r>
                  <a:rPr lang="en-US" sz="4000" b="1" dirty="0">
                    <a:solidFill>
                      <a:srgbClr val="FFFFFF"/>
                    </a:solidFill>
                  </a:rPr>
                  <a:t>-</a:t>
                </a:r>
                <a:r>
                  <a:rPr lang="en-US" sz="4000" b="1" kern="1200" dirty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rPr>
                  <a:t>fit results</a:t>
                </a:r>
                <a:r>
                  <a:rPr lang="en-US" sz="4000" b="1" dirty="0">
                    <a:solidFill>
                      <a:srgbClr val="FFFFFF"/>
                    </a:solidFill>
                  </a:rPr>
                  <a:t>: BFPs and 3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000" b="1" dirty="0">
                    <a:solidFill>
                      <a:srgbClr val="FFFFFF"/>
                    </a:solidFill>
                  </a:rPr>
                  <a:t> ranges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B8DDE0-B02D-0890-7901-D96D759A7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9714" y="353160"/>
                <a:ext cx="7091300" cy="898581"/>
              </a:xfrm>
              <a:blipFill>
                <a:blip r:embed="rId3"/>
                <a:stretch>
                  <a:fillRect l="-2666" t="-26531" r="-3611" b="-36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30CBA-04C2-E1AD-E1DE-FCFB1624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David Vanegas Forero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4F8C4-49F7-4BE4-0FDC-C46E8865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3107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E2D1E89-22F5-4653-AE63-024E3E611A96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10/29/2024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25A60-B44B-BEA2-7704-C38DB1B0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24D266-E281-4534-A919-A24FC95A45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174244-41F7-485C-5330-F89B231449FB}"/>
              </a:ext>
            </a:extLst>
          </p:cNvPr>
          <p:cNvSpPr txBox="1"/>
          <p:nvPr/>
        </p:nvSpPr>
        <p:spPr>
          <a:xfrm>
            <a:off x="321426" y="1645881"/>
            <a:ext cx="1172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 Salas et. al arXiv:</a:t>
            </a:r>
            <a:r>
              <a:rPr lang="en-US" dirty="0">
                <a:hlinkClick r:id="rId4"/>
              </a:rPr>
              <a:t>2006.11237</a:t>
            </a:r>
            <a:r>
              <a:rPr lang="en-US" dirty="0"/>
              <a:t> (VLC)       Esteban et. al </a:t>
            </a:r>
            <a:r>
              <a:rPr lang="en-US" dirty="0" err="1"/>
              <a:t>arXiv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2007.14792</a:t>
            </a:r>
            <a:r>
              <a:rPr lang="en-US" dirty="0"/>
              <a:t> (nu-fit)       </a:t>
            </a:r>
            <a:r>
              <a:rPr lang="en-US" dirty="0" err="1"/>
              <a:t>Capozzi</a:t>
            </a:r>
            <a:r>
              <a:rPr lang="en-US" dirty="0"/>
              <a:t> et. al  </a:t>
            </a:r>
            <a:r>
              <a:rPr lang="en-US" dirty="0" err="1"/>
              <a:t>arXiv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2003.08511</a:t>
            </a:r>
            <a:r>
              <a:rPr lang="en-US" dirty="0"/>
              <a:t> (Bari)        </a:t>
            </a:r>
          </a:p>
        </p:txBody>
      </p:sp>
      <p:pic>
        <p:nvPicPr>
          <p:cNvPr id="8" name="Picture 7" descr="A group of blue and purple lines&#10;&#10;Description automatically generated">
            <a:extLst>
              <a:ext uri="{FF2B5EF4-FFF2-40B4-BE49-F238E27FC236}">
                <a16:creationId xmlns:a16="http://schemas.microsoft.com/office/drawing/2014/main" id="{54F7EF1E-0D59-8136-977C-C1590BDEFB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55" y="1962273"/>
            <a:ext cx="5995122" cy="2440715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">
            <a:extLst>
              <a:ext uri="{FF2B5EF4-FFF2-40B4-BE49-F238E27FC236}">
                <a16:creationId xmlns:a16="http://schemas.microsoft.com/office/drawing/2014/main" id="{95498783-B892-68AD-950E-D75AA8EBC4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69" y="4396568"/>
            <a:ext cx="5814085" cy="24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8DDE0-B02D-0890-7901-D96D759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</a:t>
            </a:r>
            <a:r>
              <a:rPr lang="en-US" sz="4000" b="1" dirty="0">
                <a:solidFill>
                  <a:srgbClr val="FFFFFF"/>
                </a:solidFill>
              </a:rPr>
              <a:t>-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fit results, </a:t>
            </a:r>
            <a:r>
              <a:rPr lang="en-US" sz="4000" b="1" dirty="0">
                <a:solidFill>
                  <a:srgbClr val="FFFFFF"/>
                </a:solidFill>
              </a:rPr>
              <a:t>lepton mixing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30CBA-04C2-E1AD-E1DE-FCFB1624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David Vanegas Forero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4F8C4-49F7-4BE4-0FDC-C46E8865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3107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886881F-2B02-458B-8C2C-2EC43BBC3859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10/29/2024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25A60-B44B-BEA2-7704-C38DB1B0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24D266-E281-4534-A919-A24FC95A45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A red rectangle with a black background&#10;&#10;Description automatically generated">
            <a:extLst>
              <a:ext uri="{FF2B5EF4-FFF2-40B4-BE49-F238E27FC236}">
                <a16:creationId xmlns:a16="http://schemas.microsoft.com/office/drawing/2014/main" id="{17A43782-EE26-D067-8122-51AE6AAB1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4" y="2006513"/>
            <a:ext cx="10873047" cy="4029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1C8CB3-D268-C419-3B14-94DBC59A0085}"/>
                  </a:ext>
                </a:extLst>
              </p:cNvPr>
              <p:cNvSpPr txBox="1"/>
              <p:nvPr/>
            </p:nvSpPr>
            <p:spPr>
              <a:xfrm>
                <a:off x="1136073" y="1560007"/>
                <a:ext cx="39769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err="1"/>
                  <a:t>Bfp</a:t>
                </a:r>
                <a:r>
                  <a:rPr lang="en-US" sz="2800" b="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/>
                  <a:t> Ranges for NO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1C8CB3-D268-C419-3B14-94DBC59A0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73" y="1560007"/>
                <a:ext cx="3976923" cy="523220"/>
              </a:xfrm>
              <a:prstGeom prst="rect">
                <a:avLst/>
              </a:prstGeom>
              <a:blipFill>
                <a:blip r:embed="rId4"/>
                <a:stretch>
                  <a:fillRect l="-3063" t="-11628" r="-199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3D876EE-FE87-B37F-29BF-0CACFD40260D}"/>
              </a:ext>
            </a:extLst>
          </p:cNvPr>
          <p:cNvSpPr txBox="1"/>
          <p:nvPr/>
        </p:nvSpPr>
        <p:spPr>
          <a:xfrm>
            <a:off x="845127" y="6204098"/>
            <a:ext cx="1013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Could this </a:t>
            </a:r>
            <a:r>
              <a:rPr lang="en-US" sz="2800" b="1" dirty="0"/>
              <a:t>mixing pattern</a:t>
            </a:r>
            <a:r>
              <a:rPr lang="en-US" sz="2800" dirty="0"/>
              <a:t> be a result of some </a:t>
            </a:r>
            <a:r>
              <a:rPr lang="en-US" sz="2800" b="1" dirty="0"/>
              <a:t>underlying symmetry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90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D985-CAB6-FC76-08CE-71ED1E79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Lepton mixing pattern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8522BE7-BCF2-9569-D9D4-985611E8D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979" y="1420511"/>
                <a:ext cx="10742531" cy="482981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Before 2012, when reactor mixing angle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sz="2400" dirty="0"/>
                  <a:t>) was “small” (thought to be zero)</a:t>
                </a:r>
              </a:p>
              <a:p>
                <a:r>
                  <a:rPr lang="en-US" sz="2400" dirty="0"/>
                  <a:t>Several possibilities</a:t>
                </a:r>
              </a:p>
              <a:p>
                <a:pPr lvl="1"/>
                <a:r>
                  <a:rPr lang="en-US" sz="2000" dirty="0"/>
                  <a:t>Based on non-Abelian </a:t>
                </a:r>
                <a:r>
                  <a:rPr lang="en-US" sz="2000" b="1" dirty="0"/>
                  <a:t>Discrete Flavor Symmetries</a:t>
                </a:r>
                <a:r>
                  <a:rPr lang="en-US" sz="2000" dirty="0"/>
                  <a:t>: </a:t>
                </a:r>
              </a:p>
              <a:p>
                <a:pPr lvl="2"/>
                <a:r>
                  <a:rPr lang="en-US" sz="1800" dirty="0"/>
                  <a:t>TBM</a:t>
                </a:r>
              </a:p>
              <a:p>
                <a:pPr lvl="2"/>
                <a:r>
                  <a:rPr lang="en-US" sz="1800" dirty="0"/>
                  <a:t>BM</a:t>
                </a:r>
              </a:p>
              <a:p>
                <a:pPr lvl="2"/>
                <a:r>
                  <a:rPr lang="en-US" sz="1800" dirty="0"/>
                  <a:t>Golden-Ratio</a:t>
                </a:r>
              </a:p>
              <a:p>
                <a:pPr lvl="1"/>
                <a:r>
                  <a:rPr lang="en-US" sz="2000" dirty="0"/>
                  <a:t>Texture zeros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After 2012, “large”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Some possibilities</a:t>
                </a:r>
              </a:p>
              <a:p>
                <a:pPr lvl="1"/>
                <a:r>
                  <a:rPr lang="en-US" sz="2000" dirty="0"/>
                  <a:t>Flavor symmetries plus corrections (for instance from Charged sector) needed</a:t>
                </a:r>
              </a:p>
              <a:p>
                <a:pPr lvl="1"/>
                <a:r>
                  <a:rPr lang="en-US" sz="2000" dirty="0"/>
                  <a:t>Modular symmetry (</a:t>
                </a:r>
                <a:r>
                  <a:rPr lang="es-CO" sz="2000" dirty="0" err="1"/>
                  <a:t>string</a:t>
                </a:r>
                <a:r>
                  <a:rPr lang="es-CO" sz="2000" dirty="0"/>
                  <a:t> </a:t>
                </a:r>
                <a:r>
                  <a:rPr lang="es-CO" sz="2000" dirty="0" err="1"/>
                  <a:t>Compactification</a:t>
                </a:r>
                <a:r>
                  <a:rPr lang="en-US" sz="2000" dirty="0"/>
                  <a:t>): Ex. Gui-Jun Ding talk at Neutrino24 </a:t>
                </a:r>
                <a:r>
                  <a:rPr lang="en-US" sz="2000" dirty="0">
                    <a:hlinkClick r:id="rId2"/>
                  </a:rPr>
                  <a:t>here</a:t>
                </a:r>
                <a:endParaRPr lang="en-US" sz="2000" dirty="0"/>
              </a:p>
              <a:p>
                <a:r>
                  <a:rPr lang="en-US" sz="2400" dirty="0"/>
                  <a:t>Maybe it is just a result of “luck” (Anarchy):</a:t>
                </a:r>
              </a:p>
              <a:p>
                <a:pPr lvl="1"/>
                <a:r>
                  <a:rPr lang="en-US" sz="2000" dirty="0"/>
                  <a:t>“random draw from an unbiased distribution of unitary three-by-three matrices”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8522BE7-BCF2-9569-D9D4-985611E8D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979" y="1420511"/>
                <a:ext cx="10742531" cy="4829818"/>
              </a:xfrm>
              <a:blipFill>
                <a:blip r:embed="rId3"/>
                <a:stretch>
                  <a:fillRect l="-851" t="-1768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6F6F2-2D7E-1BA0-D8FE-24700D5B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1E53-2914-402C-A611-FEE9187043D6}" type="datetime1">
              <a:rPr lang="en-US" smtClean="0"/>
              <a:t>10/29/2024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909AD-EC42-76A7-96DD-F947F7E80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28C1D-3233-9E95-4529-AC84C843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26</a:t>
            </a:fld>
            <a:endParaRPr lang="es-C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26D76-EAC8-8816-EF0F-B7422E959B5A}"/>
              </a:ext>
            </a:extLst>
          </p:cNvPr>
          <p:cNvSpPr txBox="1"/>
          <p:nvPr/>
        </p:nvSpPr>
        <p:spPr>
          <a:xfrm>
            <a:off x="6400509" y="5547497"/>
            <a:ext cx="271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arXiv:1204.1249</a:t>
            </a:r>
          </a:p>
        </p:txBody>
      </p:sp>
      <p:pic>
        <p:nvPicPr>
          <p:cNvPr id="10" name="Picture 9" descr="A math equations with numbers and circles&#10;&#10;Description automatically generated with medium confidence">
            <a:extLst>
              <a:ext uri="{FF2B5EF4-FFF2-40B4-BE49-F238E27FC236}">
                <a16:creationId xmlns:a16="http://schemas.microsoft.com/office/drawing/2014/main" id="{5414DE29-AE30-8A29-0C0C-4C790AC6F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91" y="16770"/>
            <a:ext cx="3898409" cy="12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7F6FF-CFE4-E1E1-F8AA-F9CA0B83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Where we stand so far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37745-FE30-C8C5-3288-63D17CCF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3564" y="202562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-CO" sz="1100">
                <a:solidFill>
                  <a:srgbClr val="FFFFFF"/>
                </a:solidFill>
              </a:rPr>
              <a:t>David Vanegas Forero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854FC-E270-4A4D-DAD7-E1322FB6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A891CC21-FF2A-41A8-B100-6F68A01957E4}" type="datetime1">
              <a:rPr lang="en-US" sz="1100" smtClean="0">
                <a:solidFill>
                  <a:srgbClr val="FFFFFF"/>
                </a:solidFill>
              </a:rPr>
              <a:t>10/29/2024</a:t>
            </a:fld>
            <a:endParaRPr lang="es-CO" sz="11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84BF8-D260-6AF8-B475-4344048E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24D266-E281-4534-A919-A24FC95A45D5}" type="slidenum">
              <a:rPr lang="es-CO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s-CO" sz="11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BF9D14-86DB-1146-5299-ACFCA1A88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223" y="72761"/>
            <a:ext cx="8154176" cy="1055771"/>
          </a:xfrm>
        </p:spPr>
        <p:txBody>
          <a:bodyPr>
            <a:noAutofit/>
          </a:bodyPr>
          <a:lstStyle/>
          <a:p>
            <a:r>
              <a:rPr lang="en-US" sz="2400" dirty="0"/>
              <a:t>1km Reactor, LBL &amp;atmospheric </a:t>
            </a:r>
            <a:r>
              <a:rPr lang="en-US" sz="2400" dirty="0" err="1"/>
              <a:t>exps</a:t>
            </a:r>
            <a:r>
              <a:rPr lang="en-US" sz="2400" dirty="0"/>
              <a:t>. all oscillating at same </a:t>
            </a:r>
            <a:r>
              <a:rPr lang="en-US" sz="2400" dirty="0" err="1"/>
              <a:t>osc</a:t>
            </a:r>
            <a:r>
              <a:rPr lang="en-US" sz="2400" dirty="0"/>
              <a:t>. Frequency due to </a:t>
            </a:r>
            <a:r>
              <a:rPr lang="en-US" sz="2400" b="1" dirty="0">
                <a:solidFill>
                  <a:srgbClr val="C00000"/>
                </a:solidFill>
              </a:rPr>
              <a:t>similar L/E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ym typeface="Wingdings" panose="05000000000000000000" pitchFamily="2" charset="2"/>
              </a:rPr>
              <a:t>supporting 3nu flavor paradigm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7B507-B724-DF6E-3570-1C6D79DAD1DE}"/>
              </a:ext>
            </a:extLst>
          </p:cNvPr>
          <p:cNvSpPr txBox="1"/>
          <p:nvPr/>
        </p:nvSpPr>
        <p:spPr>
          <a:xfrm>
            <a:off x="538765" y="5335258"/>
            <a:ext cx="3129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Precise measurements are needed -&gt; FUTURE NEUTRINO EXPS.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7">
                <a:extLst>
                  <a:ext uri="{FF2B5EF4-FFF2-40B4-BE49-F238E27FC236}">
                    <a16:creationId xmlns:a16="http://schemas.microsoft.com/office/drawing/2014/main" id="{2BB334F6-6659-8556-B7DC-58FEE37F9A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4267" y="4609168"/>
                <a:ext cx="8154176" cy="18092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/>
                  <a:t>After previous global-fit results</a:t>
                </a:r>
                <a:r>
                  <a:rPr lang="en-US" sz="2400" dirty="0"/>
                  <a:t>, same questions remain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</m:t>
                        </m:r>
                      </m:e>
                    </m:func>
                  </m:oMath>
                </a14:m>
                <a:r>
                  <a:rPr lang="en-US" sz="2400" dirty="0"/>
                  <a:t>? (</a:t>
                </a:r>
                <a:r>
                  <a:rPr lang="en-US" sz="2400" dirty="0">
                    <a:solidFill>
                      <a:srgbClr val="C00000"/>
                    </a:solidFill>
                  </a:rPr>
                  <a:t>violation of the CP-Symmetry in leptonic s.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NO or IO? (</a:t>
                </a:r>
                <a:r>
                  <a:rPr lang="en-US" sz="2400" dirty="0">
                    <a:solidFill>
                      <a:srgbClr val="C00000"/>
                    </a:solidFill>
                  </a:rPr>
                  <a:t>MO</a:t>
                </a:r>
                <a:r>
                  <a:rPr lang="en-US" sz="2400" dirty="0"/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&lt;,=,&gt;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sz="2400" dirty="0"/>
                  <a:t>? (</a:t>
                </a:r>
                <a:r>
                  <a:rPr lang="en-US" sz="2400" dirty="0">
                    <a:solidFill>
                      <a:srgbClr val="C00000"/>
                    </a:solidFill>
                  </a:rPr>
                  <a:t>Octant</a:t>
                </a:r>
                <a:r>
                  <a:rPr lang="en-US" sz="2400" dirty="0"/>
                  <a:t>)</a:t>
                </a:r>
              </a:p>
              <a:p>
                <a:r>
                  <a:rPr lang="es-CO" sz="2400" b="1" dirty="0">
                    <a:solidFill>
                      <a:srgbClr val="0070C0"/>
                    </a:solidFill>
                  </a:rPr>
                  <a:t>+</a:t>
                </a:r>
                <a:r>
                  <a:rPr lang="es-CO" sz="2400" dirty="0"/>
                  <a:t> </a:t>
                </a:r>
                <a:r>
                  <a:rPr lang="es-CO" sz="2400" dirty="0" err="1"/>
                  <a:t>need</a:t>
                </a:r>
                <a:r>
                  <a:rPr lang="es-CO" sz="2400" dirty="0"/>
                  <a:t> </a:t>
                </a:r>
                <a:r>
                  <a:rPr lang="es-CO" sz="2400" b="1" dirty="0" err="1">
                    <a:solidFill>
                      <a:srgbClr val="0070C0"/>
                    </a:solidFill>
                  </a:rPr>
                  <a:t>measuring</a:t>
                </a:r>
                <a:r>
                  <a:rPr lang="es-CO" sz="2400" b="1" dirty="0">
                    <a:solidFill>
                      <a:srgbClr val="0070C0"/>
                    </a:solidFill>
                  </a:rPr>
                  <a:t> tau neutrinos </a:t>
                </a:r>
                <a:r>
                  <a:rPr lang="es-CO" sz="2400" dirty="0" err="1"/>
                  <a:t>for</a:t>
                </a:r>
                <a:r>
                  <a:rPr lang="es-CO" sz="2400" dirty="0"/>
                  <a:t> </a:t>
                </a:r>
                <a:r>
                  <a:rPr lang="es-CO" sz="2400" dirty="0" err="1"/>
                  <a:t>unitarity</a:t>
                </a:r>
                <a:r>
                  <a:rPr lang="es-CO" sz="2400" dirty="0"/>
                  <a:t> </a:t>
                </a:r>
                <a:r>
                  <a:rPr lang="es-CO" sz="2400" dirty="0" err="1"/>
                  <a:t>of</a:t>
                </a:r>
                <a:r>
                  <a:rPr lang="es-CO" sz="2400" dirty="0"/>
                  <a:t> </a:t>
                </a:r>
                <a:r>
                  <a:rPr lang="es-CO" sz="2400" dirty="0" err="1"/>
                  <a:t>the</a:t>
                </a:r>
                <a:r>
                  <a:rPr lang="es-CO" sz="2400" dirty="0"/>
                  <a:t> LMM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7">
                <a:extLst>
                  <a:ext uri="{FF2B5EF4-FFF2-40B4-BE49-F238E27FC236}">
                    <a16:creationId xmlns:a16="http://schemas.microsoft.com/office/drawing/2014/main" id="{2BB334F6-6659-8556-B7DC-58FEE37F9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267" y="4609168"/>
                <a:ext cx="8154176" cy="1809286"/>
              </a:xfrm>
              <a:prstGeom prst="rect">
                <a:avLst/>
              </a:prstGeom>
              <a:blipFill>
                <a:blip r:embed="rId2"/>
                <a:stretch>
                  <a:fillRect l="-1121" t="-4714" r="-299" b="-3165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>
                <a:extLst>
                  <a:ext uri="{FF2B5EF4-FFF2-40B4-BE49-F238E27FC236}">
                    <a16:creationId xmlns:a16="http://schemas.microsoft.com/office/drawing/2014/main" id="{A5DB64DD-81B6-7623-C12B-731667B0B4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98200" y="1202730"/>
                <a:ext cx="8154176" cy="37287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CP symmetry (</a:t>
                </a:r>
                <a:r>
                  <a:rPr lang="el-GR" sz="2400" u="sng" dirty="0"/>
                  <a:t>δ</a:t>
                </a:r>
                <a:r>
                  <a:rPr lang="en-US" sz="2400" u="sng" dirty="0"/>
                  <a:t>)</a:t>
                </a:r>
                <a:endParaRPr lang="en-US" sz="2400" dirty="0"/>
              </a:p>
              <a:p>
                <a:pPr lvl="1"/>
                <a:r>
                  <a:rPr lang="en-US" sz="2000" dirty="0"/>
                  <a:t> </a:t>
                </a:r>
                <a:r>
                  <a:rPr lang="en-US" sz="2000" b="1" dirty="0"/>
                  <a:t>T2K &amp; </a:t>
                </a:r>
                <a:r>
                  <a:rPr lang="en-US" sz="2000" b="1" dirty="0" err="1"/>
                  <a:t>NOvA</a:t>
                </a:r>
                <a:r>
                  <a:rPr lang="en-US" sz="2000" b="1" dirty="0"/>
                  <a:t> “opposite preference” for NO </a:t>
                </a:r>
                <a:r>
                  <a:rPr lang="en-US" sz="2000" dirty="0"/>
                  <a:t>so </a:t>
                </a:r>
                <a:r>
                  <a:rPr lang="en-US" sz="2000" dirty="0">
                    <a:solidFill>
                      <a:srgbClr val="0070C0"/>
                    </a:solidFill>
                  </a:rPr>
                  <a:t>global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bfp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s-CO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</a:t>
                </a:r>
                <a:r>
                  <a:rPr lang="es-CO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s-C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C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CO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s-CO" sz="2000" dirty="0"/>
                  <a:t>0 disfavored 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CO" sz="2000" i="1" dirty="0" smtClean="0">
                        <a:latin typeface="Cambria Math" panose="02040503050406030204" pitchFamily="18" charset="0"/>
                      </a:rPr>
                      <m:t>2.9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lvl="1"/>
                <a:r>
                  <a:rPr lang="en-US" sz="2000" dirty="0"/>
                  <a:t>IO: </a:t>
                </a:r>
                <a:r>
                  <a:rPr lang="en-US" sz="2000" dirty="0">
                    <a:solidFill>
                      <a:srgbClr val="0070C0"/>
                    </a:solidFill>
                  </a:rPr>
                  <a:t>global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bfp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s-CO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es-CO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s-CO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/>
                  <a:t>, </a:t>
                </a:r>
                <a:r>
                  <a:rPr lang="es-CO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s-C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C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C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C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s-CO" sz="2000" dirty="0"/>
                  <a:t> disfavored 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CO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s-CO" sz="2000" i="1" dirty="0">
                        <a:latin typeface="Cambria Math" panose="02040503050406030204" pitchFamily="18" charset="0"/>
                      </a:rPr>
                      <m:t>.9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r>
                  <a:rPr lang="en-US" sz="2400" u="sng" dirty="0"/>
                  <a:t>MO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globally,</a:t>
                </a:r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NO is preferred over IO </a:t>
                </a: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2.</m:t>
                    </m:r>
                    <m:r>
                      <a:rPr lang="es-CO" sz="240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significance.</a:t>
                </a:r>
              </a:p>
              <a:p>
                <a:r>
                  <a:rPr lang="en-US" sz="2400" u="sng" dirty="0"/>
                  <a:t>Atmospheric mixing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400" u="sng" dirty="0"/>
                  <a:t>)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 the 2</a:t>
                </a:r>
                <a:r>
                  <a:rPr lang="en-US" sz="2400" baseline="30000" dirty="0">
                    <a:solidFill>
                      <a:srgbClr val="0070C0"/>
                    </a:solidFill>
                  </a:rPr>
                  <a:t>nd</a:t>
                </a:r>
                <a:r>
                  <a:rPr lang="en-US" sz="2400" dirty="0">
                    <a:solidFill>
                      <a:srgbClr val="0070C0"/>
                    </a:solidFill>
                  </a:rPr>
                  <a:t> octant for both MO</a:t>
                </a:r>
                <a:r>
                  <a:rPr lang="en-US" sz="2400" dirty="0"/>
                  <a:t>, but 1</a:t>
                </a:r>
                <a:r>
                  <a:rPr lang="en-US" sz="2400" baseline="30000" dirty="0"/>
                  <a:t>st</a:t>
                </a:r>
                <a:r>
                  <a:rPr lang="en-US" sz="2400" dirty="0"/>
                  <a:t> Oct and Max. mix. allowed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O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US" sz="2400" dirty="0"/>
                  <a:t> for NO! </a:t>
                </a:r>
              </a:p>
              <a:p>
                <a:r>
                  <a:rPr lang="en-US" sz="2400" u="sng" dirty="0"/>
                  <a:t>Parameter precision</a:t>
                </a:r>
                <a:r>
                  <a:rPr lang="en-US" sz="2400" dirty="0"/>
                  <a:t>: Ranges from </a:t>
                </a:r>
                <a:r>
                  <a:rPr lang="en-US" sz="2400" b="1" dirty="0"/>
                  <a:t>~1% to ~6%</a:t>
                </a:r>
              </a:p>
            </p:txBody>
          </p:sp>
        </mc:Choice>
        <mc:Fallback xmlns="">
          <p:sp>
            <p:nvSpPr>
              <p:cNvPr id="9" name="Content Placeholder 7">
                <a:extLst>
                  <a:ext uri="{FF2B5EF4-FFF2-40B4-BE49-F238E27FC236}">
                    <a16:creationId xmlns:a16="http://schemas.microsoft.com/office/drawing/2014/main" id="{A5DB64DD-81B6-7623-C12B-731667B0B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00" y="1202730"/>
                <a:ext cx="8154176" cy="3728753"/>
              </a:xfrm>
              <a:prstGeom prst="rect">
                <a:avLst/>
              </a:prstGeom>
              <a:blipFill>
                <a:blip r:embed="rId3"/>
                <a:stretch>
                  <a:fillRect l="-1046" t="-228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3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7F6FF-CFE4-E1E1-F8AA-F9CA0B83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FINAL REMARKS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37745-FE30-C8C5-3288-63D17CCF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3564" y="202562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-CO" sz="1100">
                <a:solidFill>
                  <a:srgbClr val="FFFFFF"/>
                </a:solidFill>
              </a:rPr>
              <a:t>David Vanegas Forero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854FC-E270-4A4D-DAD7-E1322FB6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8E2D1E89-22F5-4653-AE63-024E3E611A96}" type="datetime1">
              <a:rPr lang="es-CO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29/10/2024</a:t>
            </a:fld>
            <a:endParaRPr lang="es-CO" sz="110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84BF8-D260-6AF8-B475-4344048E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24D266-E281-4534-A919-A24FC95A45D5}" type="slidenum">
              <a:rPr lang="es-CO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s-CO" sz="11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7">
                <a:extLst>
                  <a:ext uri="{FF2B5EF4-FFF2-40B4-BE49-F238E27FC236}">
                    <a16:creationId xmlns:a16="http://schemas.microsoft.com/office/drawing/2014/main" id="{F139380C-5E5D-3150-E81E-A7EDCEA9F3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37819" y="313874"/>
                <a:ext cx="8154176" cy="433336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ALL 3-neutrino </a:t>
                </a:r>
                <a:r>
                  <a:rPr lang="en-US" sz="2400" dirty="0" err="1"/>
                  <a:t>osc</a:t>
                </a:r>
                <a:r>
                  <a:rPr lang="en-US" sz="2400" dirty="0"/>
                  <a:t>. parameters (&amp; ordering) are aimed to be measured at </a:t>
                </a:r>
                <a:r>
                  <a:rPr lang="en-US" sz="2400" b="1" dirty="0"/>
                  <a:t>future neutrino experiments </a:t>
                </a:r>
                <a:r>
                  <a:rPr lang="en-US" sz="2400" dirty="0"/>
                  <a:t>(given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important improvement in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precision</a:t>
                </a:r>
                <a:r>
                  <a:rPr lang="en-US" sz="2400" dirty="0"/>
                  <a:t>):</a:t>
                </a:r>
              </a:p>
              <a:p>
                <a:r>
                  <a:rPr lang="en-US" sz="2400" u="sng" dirty="0"/>
                  <a:t>DUNE/T2HK</a:t>
                </a:r>
                <a:r>
                  <a:rPr lang="en-US" sz="2400" dirty="0"/>
                  <a:t> (LBL): Definitive measurement of  </a:t>
                </a:r>
                <a:r>
                  <a:rPr lang="el-GR" sz="2400" dirty="0">
                    <a:solidFill>
                      <a:srgbClr val="0000FF"/>
                    </a:solidFill>
                  </a:rPr>
                  <a:t>δ</a:t>
                </a:r>
                <a:endParaRPr lang="en-US" sz="2400" dirty="0">
                  <a:solidFill>
                    <a:srgbClr val="0000FF"/>
                  </a:solidFill>
                </a:endParaRPr>
              </a:p>
              <a:p>
                <a:r>
                  <a:rPr lang="en-US" sz="2400" u="sng" dirty="0"/>
                  <a:t>JUNO</a:t>
                </a:r>
                <a:r>
                  <a:rPr lang="en-US" sz="2400" dirty="0"/>
                  <a:t> (reactor): Precise measurement of Solar parameters &amp; </a:t>
                </a:r>
                <a:r>
                  <a:rPr lang="en-US" sz="2400" b="1" dirty="0"/>
                  <a:t>Geoneutrinos</a:t>
                </a:r>
              </a:p>
              <a:p>
                <a:r>
                  <a:rPr lang="en-US" sz="2400" u="sng" dirty="0"/>
                  <a:t>DUNE/JUNO</a:t>
                </a:r>
                <a:r>
                  <a:rPr lang="en-US" sz="2400" dirty="0"/>
                  <a:t>: Different strategies to establish the correct MO</a:t>
                </a:r>
              </a:p>
              <a:p>
                <a:r>
                  <a:rPr lang="en-US" sz="2400" u="sng" dirty="0"/>
                  <a:t>DUNE</a:t>
                </a:r>
                <a:r>
                  <a:rPr lang="en-US" sz="2400" dirty="0"/>
                  <a:t>: Precise determination of  the atm. mix. angle,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u="sng" dirty="0"/>
                  <a:t>SK/</a:t>
                </a:r>
                <a:r>
                  <a:rPr lang="en-US" sz="2400" u="sng" dirty="0" err="1"/>
                  <a:t>IceCUBE</a:t>
                </a:r>
                <a:r>
                  <a:rPr lang="en-US" sz="2400" u="sng" dirty="0"/>
                  <a:t>-DC</a:t>
                </a:r>
                <a:r>
                  <a:rPr lang="en-US" sz="2400" dirty="0"/>
                  <a:t>: (atmospheric </a:t>
                </a:r>
                <a:r>
                  <a:rPr lang="en-US" sz="2400" dirty="0" err="1"/>
                  <a:t>exps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nutaus</a:t>
                </a:r>
                <a:r>
                  <a:rPr lang="en-US" sz="2400" dirty="0"/>
                  <a:t> &amp; </a:t>
                </a:r>
                <a:r>
                  <a:rPr lang="en-US" sz="2400" b="1" dirty="0"/>
                  <a:t>Earth tomography </a:t>
                </a:r>
              </a:p>
            </p:txBody>
          </p:sp>
        </mc:Choice>
        <mc:Fallback xmlns="">
          <p:sp>
            <p:nvSpPr>
              <p:cNvPr id="3" name="Content Placeholder 7">
                <a:extLst>
                  <a:ext uri="{FF2B5EF4-FFF2-40B4-BE49-F238E27FC236}">
                    <a16:creationId xmlns:a16="http://schemas.microsoft.com/office/drawing/2014/main" id="{F139380C-5E5D-3150-E81E-A7EDCEA9F3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37819" y="313874"/>
                <a:ext cx="8154176" cy="4333361"/>
              </a:xfrm>
              <a:blipFill>
                <a:blip r:embed="rId2"/>
                <a:stretch>
                  <a:fillRect l="-1121" t="-1969" r="-37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8682AE1-CE1E-977D-A46F-5546B1C86E30}"/>
              </a:ext>
            </a:extLst>
          </p:cNvPr>
          <p:cNvSpPr txBox="1">
            <a:spLocks/>
          </p:cNvSpPr>
          <p:nvPr/>
        </p:nvSpPr>
        <p:spPr>
          <a:xfrm>
            <a:off x="4077080" y="4763612"/>
            <a:ext cx="8154176" cy="1978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This is not the full story</a:t>
            </a:r>
            <a:r>
              <a:rPr lang="en-US" sz="2400" dirty="0"/>
              <a:t>: Massive neutrinos imply </a:t>
            </a:r>
            <a:r>
              <a:rPr lang="en-US" sz="2400" b="1" dirty="0">
                <a:solidFill>
                  <a:srgbClr val="C00000"/>
                </a:solidFill>
              </a:rPr>
              <a:t>BSM physics</a:t>
            </a:r>
          </a:p>
          <a:p>
            <a:r>
              <a:rPr lang="en-US" sz="2400" u="sng" dirty="0"/>
              <a:t>BSM physics searches</a:t>
            </a:r>
            <a:r>
              <a:rPr lang="en-US" sz="2400" dirty="0"/>
              <a:t> already been performed at </a:t>
            </a:r>
            <a:r>
              <a:rPr lang="en-US" sz="2400" dirty="0" err="1"/>
              <a:t>Osc</a:t>
            </a:r>
            <a:r>
              <a:rPr lang="en-US" sz="2400" dirty="0"/>
              <a:t>. </a:t>
            </a:r>
            <a:r>
              <a:rPr lang="en-US" sz="2400" dirty="0" err="1"/>
              <a:t>Exps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NSI, Sterile, LED, non-unitarity, DM scenarios</a:t>
            </a:r>
          </a:p>
          <a:p>
            <a:r>
              <a:rPr lang="en-US" sz="2400" dirty="0"/>
              <a:t>With significant </a:t>
            </a:r>
            <a:r>
              <a:rPr lang="en-US" sz="2400" dirty="0">
                <a:solidFill>
                  <a:srgbClr val="C00000"/>
                </a:solidFill>
              </a:rPr>
              <a:t>improvement in </a:t>
            </a:r>
            <a:r>
              <a:rPr lang="en-US" sz="2400" b="1" dirty="0">
                <a:solidFill>
                  <a:srgbClr val="0070C0"/>
                </a:solidFill>
              </a:rPr>
              <a:t>precision</a:t>
            </a:r>
            <a:r>
              <a:rPr lang="en-US" sz="2400" dirty="0"/>
              <a:t>, </a:t>
            </a:r>
            <a:r>
              <a:rPr lang="en-US" sz="2400" i="1" dirty="0"/>
              <a:t>subleading effects </a:t>
            </a:r>
            <a:r>
              <a:rPr lang="en-US" sz="2400" dirty="0"/>
              <a:t>could be found for at neutrino oscillation </a:t>
            </a:r>
            <a:r>
              <a:rPr lang="en-US" sz="2400" dirty="0" err="1"/>
              <a:t>Exps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35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2C5EE636-61DE-7F73-C137-0288C949F8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8B755-F221-E6E6-EDDC-5984589A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46D9-B896-4CAE-A646-7E7DA9B8044B}" type="datetime1">
              <a:rPr lang="en-US" smtClean="0"/>
              <a:t>10/29/2024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08F660-D52C-8DE9-1A53-2DF2633B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682E8-1F83-6C23-C476-1C198477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76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8A013-BEA9-45F2-B2C4-9F09A4C7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41" y="1328226"/>
            <a:ext cx="3729085" cy="2323652"/>
          </a:xfrm>
        </p:spPr>
        <p:txBody>
          <a:bodyPr anchor="b">
            <a:normAutofit fontScale="90000"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Neutrino </a:t>
            </a:r>
            <a:r>
              <a:rPr lang="es-MX" sz="4000" b="1" dirty="0" err="1">
                <a:solidFill>
                  <a:schemeClr val="bg1"/>
                </a:solidFill>
              </a:rPr>
              <a:t>Sources</a:t>
            </a:r>
            <a:r>
              <a:rPr lang="es-MX" sz="4000" b="1" dirty="0">
                <a:solidFill>
                  <a:schemeClr val="bg1"/>
                </a:solidFill>
              </a:rPr>
              <a:t> </a:t>
            </a:r>
            <a:br>
              <a:rPr lang="es-MX" sz="4000" b="1" dirty="0">
                <a:solidFill>
                  <a:schemeClr val="bg1"/>
                </a:solidFill>
              </a:rPr>
            </a:br>
            <a:br>
              <a:rPr lang="es-MX" sz="4000" b="1" dirty="0">
                <a:solidFill>
                  <a:schemeClr val="bg1"/>
                </a:solidFill>
              </a:rPr>
            </a:br>
            <a:br>
              <a:rPr lang="es-MX" sz="4000" b="1" dirty="0">
                <a:solidFill>
                  <a:schemeClr val="bg1"/>
                </a:solidFill>
              </a:rPr>
            </a:br>
            <a:r>
              <a:rPr lang="es-MX" sz="3100" dirty="0" err="1">
                <a:solidFill>
                  <a:schemeClr val="bg1"/>
                </a:solidFill>
              </a:rPr>
              <a:t>Oscillation</a:t>
            </a:r>
            <a:r>
              <a:rPr lang="es-MX" sz="3100" dirty="0">
                <a:solidFill>
                  <a:schemeClr val="bg1"/>
                </a:solidFill>
              </a:rPr>
              <a:t> Energy </a:t>
            </a:r>
            <a:r>
              <a:rPr lang="es-MX" sz="3100" dirty="0" err="1">
                <a:solidFill>
                  <a:schemeClr val="bg1"/>
                </a:solidFill>
              </a:rPr>
              <a:t>Window</a:t>
            </a:r>
            <a:r>
              <a:rPr lang="es-MX" sz="3100" dirty="0">
                <a:solidFill>
                  <a:schemeClr val="bg1"/>
                </a:solidFill>
              </a:rPr>
              <a:t> :</a:t>
            </a:r>
            <a:br>
              <a:rPr lang="es-MX" sz="3100" dirty="0">
                <a:solidFill>
                  <a:schemeClr val="bg1"/>
                </a:solidFill>
              </a:rPr>
            </a:br>
            <a:r>
              <a:rPr lang="es-MX" sz="3100" dirty="0">
                <a:solidFill>
                  <a:schemeClr val="bg1"/>
                </a:solidFill>
              </a:rPr>
              <a:t> ~1 </a:t>
            </a:r>
            <a:r>
              <a:rPr lang="es-MX" sz="3100" dirty="0" err="1">
                <a:solidFill>
                  <a:schemeClr val="bg1"/>
                </a:solidFill>
              </a:rPr>
              <a:t>MeV</a:t>
            </a:r>
            <a:r>
              <a:rPr lang="es-MX" sz="3100" dirty="0">
                <a:solidFill>
                  <a:schemeClr val="bg1"/>
                </a:solidFill>
              </a:rPr>
              <a:t> -- ~100 </a:t>
            </a:r>
            <a:r>
              <a:rPr lang="es-MX" sz="3100" dirty="0" err="1">
                <a:solidFill>
                  <a:schemeClr val="bg1"/>
                </a:solidFill>
              </a:rPr>
              <a:t>GeVs</a:t>
            </a:r>
            <a:br>
              <a:rPr lang="es-MX" sz="3100" dirty="0">
                <a:solidFill>
                  <a:schemeClr val="bg1"/>
                </a:solidFill>
              </a:rPr>
            </a:br>
            <a:endParaRPr lang="es-CO" sz="31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511E8-562F-4BD1-9633-4E074CA9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-CO" sz="1100" dirty="0">
                <a:solidFill>
                  <a:srgbClr val="FFFFFF"/>
                </a:solidFill>
              </a:rPr>
              <a:t>David Vanegas Forero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E2FC0-C359-4F95-9C0F-896E1A35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48E3C934-E370-4B21-86CE-FF2FF94275FA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10/29/2024</a:t>
            </a:fld>
            <a:endParaRPr lang="es-CO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B23F7-33E0-4883-8346-D36D95D8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24D266-E281-4534-A919-A24FC95A45D5}" type="slidenum">
              <a:rPr lang="es-CO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s-CO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D9E5B008-E3FA-A2B5-B79E-A03E75134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49" y="136525"/>
            <a:ext cx="7872505" cy="6244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D627075-64F2-56A5-CB45-9602999D2A41}"/>
              </a:ext>
            </a:extLst>
          </p:cNvPr>
          <p:cNvGrpSpPr/>
          <p:nvPr/>
        </p:nvGrpSpPr>
        <p:grpSpPr>
          <a:xfrm>
            <a:off x="7679875" y="231112"/>
            <a:ext cx="2860846" cy="5395965"/>
            <a:chOff x="7679875" y="231112"/>
            <a:chExt cx="2860846" cy="53959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281FC4-8596-14D8-18E5-FE770C557714}"/>
                </a:ext>
              </a:extLst>
            </p:cNvPr>
            <p:cNvGrpSpPr/>
            <p:nvPr/>
          </p:nvGrpSpPr>
          <p:grpSpPr>
            <a:xfrm>
              <a:off x="7679875" y="231112"/>
              <a:ext cx="2860846" cy="5395965"/>
              <a:chOff x="7679875" y="231112"/>
              <a:chExt cx="2860846" cy="539596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84D9EE3-717A-92BF-A789-A309126D0E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485632" y="231112"/>
                <a:ext cx="1271316" cy="5395965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EE09CDFF-6BAA-D899-52AE-E1B5A68DBBAE}"/>
                  </a:ext>
                </a:extLst>
              </p:cNvPr>
              <p:cNvSpPr/>
              <p:nvPr/>
            </p:nvSpPr>
            <p:spPr>
              <a:xfrm>
                <a:off x="7679875" y="362095"/>
                <a:ext cx="783772" cy="331596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6" name="Arrow: Left 15">
                <a:extLst>
                  <a:ext uri="{FF2B5EF4-FFF2-40B4-BE49-F238E27FC236}">
                    <a16:creationId xmlns:a16="http://schemas.microsoft.com/office/drawing/2014/main" id="{D0535CF2-DC8A-3131-2477-7E340FD15D37}"/>
                  </a:ext>
                </a:extLst>
              </p:cNvPr>
              <p:cNvSpPr/>
              <p:nvPr/>
            </p:nvSpPr>
            <p:spPr>
              <a:xfrm>
                <a:off x="9756949" y="401934"/>
                <a:ext cx="783772" cy="331596"/>
              </a:xfrm>
              <a:prstGeom prst="leftArrow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177063-B91F-7EF2-726E-D006E2A71F54}"/>
                </a:ext>
              </a:extLst>
            </p:cNvPr>
            <p:cNvSpPr txBox="1"/>
            <p:nvPr/>
          </p:nvSpPr>
          <p:spPr>
            <a:xfrm>
              <a:off x="8463647" y="362095"/>
              <a:ext cx="13152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030A0"/>
                  </a:solidFill>
                </a:rPr>
                <a:t>Oscillation</a:t>
              </a:r>
              <a:r>
                <a:rPr lang="es-MX" sz="1600" b="1" dirty="0">
                  <a:solidFill>
                    <a:srgbClr val="7030A0"/>
                  </a:solidFill>
                </a:rPr>
                <a:t> </a:t>
              </a:r>
            </a:p>
            <a:p>
              <a:pPr algn="ctr"/>
              <a:r>
                <a:rPr lang="en-US" sz="1600" b="1" dirty="0">
                  <a:solidFill>
                    <a:srgbClr val="7030A0"/>
                  </a:solidFill>
                </a:rPr>
                <a:t>Window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96E76C-A5AD-63EF-0A22-85A217633EAD}"/>
              </a:ext>
            </a:extLst>
          </p:cNvPr>
          <p:cNvSpPr txBox="1"/>
          <p:nvPr/>
        </p:nvSpPr>
        <p:spPr>
          <a:xfrm>
            <a:off x="570378" y="3615808"/>
            <a:ext cx="25044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Solar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err="1">
                <a:solidFill>
                  <a:schemeClr val="bg1"/>
                </a:solidFill>
              </a:rPr>
              <a:t>Atmospheric</a:t>
            </a:r>
            <a:endParaRPr lang="es-MX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Accelerator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Reactor</a:t>
            </a:r>
          </a:p>
        </p:txBody>
      </p:sp>
    </p:spTree>
    <p:extLst>
      <p:ext uri="{BB962C8B-B14F-4D97-AF65-F5344CB8AC3E}">
        <p14:creationId xmlns:p14="http://schemas.microsoft.com/office/powerpoint/2010/main" val="17484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0D336D-D2AA-A2AB-AAE0-05481FD8D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C00000"/>
                </a:solidFill>
              </a:rPr>
              <a:t>BACK UP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308D8-5529-8595-F3F2-2FF28DE8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46D9-B896-4CAE-A646-7E7DA9B8044B}" type="datetime1">
              <a:rPr lang="en-US" smtClean="0"/>
              <a:t>10/29/2024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C6FBF0-3EFF-0A81-F9A0-93CC5B1D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C2146-4AD7-EB4A-92C4-B1C12E83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8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AFCD-7EC7-A1AA-EA35-3D665BC4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Published Papers by (</a:t>
            </a:r>
            <a:r>
              <a:rPr lang="en-US" b="1" dirty="0"/>
              <a:t>Reactor &amp; Accelerator</a:t>
            </a:r>
            <a:r>
              <a:rPr lang="en-US" b="1" dirty="0">
                <a:solidFill>
                  <a:srgbClr val="C00000"/>
                </a:solidFill>
              </a:rPr>
              <a:t>) Experimental Collaborations on </a:t>
            </a:r>
            <a:r>
              <a:rPr lang="en-US" b="1" dirty="0">
                <a:solidFill>
                  <a:srgbClr val="0070C0"/>
                </a:solidFill>
              </a:rPr>
              <a:t>BSM searches </a:t>
            </a:r>
            <a:r>
              <a:rPr lang="en-US" b="1" dirty="0">
                <a:solidFill>
                  <a:srgbClr val="C00000"/>
                </a:solidFill>
              </a:rPr>
              <a:t>2008-present</a:t>
            </a:r>
            <a:endParaRPr lang="en-US" dirty="0"/>
          </a:p>
        </p:txBody>
      </p:sp>
      <p:pic>
        <p:nvPicPr>
          <p:cNvPr id="8" name="Content Placeholder 7" descr="A graph of different colored bars">
            <a:extLst>
              <a:ext uri="{FF2B5EF4-FFF2-40B4-BE49-F238E27FC236}">
                <a16:creationId xmlns:a16="http://schemas.microsoft.com/office/drawing/2014/main" id="{39C03BEA-716D-FB5F-74C7-B6533FA83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40" y="1825625"/>
            <a:ext cx="8560120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481E1-B3F9-6C9E-26EC-E2801794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7459-748C-4CA1-85EE-E5519EFB3D0F}" type="datetime1">
              <a:rPr lang="en-US" smtClean="0"/>
              <a:t>10/29/2024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33CE5-F2BD-3E1A-C838-BC9A1E20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7A461-0A28-C741-9927-3BCC5F15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31</a:t>
            </a:fld>
            <a:endParaRPr lang="es-C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B3E3E-AA02-7A3D-3F17-5CC19AC6CC5F}"/>
              </a:ext>
            </a:extLst>
          </p:cNvPr>
          <p:cNvSpPr txBox="1"/>
          <p:nvPr/>
        </p:nvSpPr>
        <p:spPr>
          <a:xfrm>
            <a:off x="4453128" y="2029968"/>
            <a:ext cx="3008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/>
              <a:t>Number</a:t>
            </a:r>
            <a:r>
              <a:rPr lang="es-CO" sz="2400" b="1" dirty="0"/>
              <a:t> </a:t>
            </a:r>
            <a:r>
              <a:rPr lang="es-CO" sz="2400" b="1" dirty="0" err="1"/>
              <a:t>of</a:t>
            </a:r>
            <a:r>
              <a:rPr lang="es-CO" sz="2400" b="1" dirty="0"/>
              <a:t> </a:t>
            </a:r>
            <a:r>
              <a:rPr lang="es-CO" sz="2400" b="1" dirty="0" err="1"/>
              <a:t>papers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20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0EFC-3AC5-81E1-EBFE-10C5BA41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BSM neutrino-related scenarios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C4EB18-AD16-3499-FAC7-0189CE6BF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293" y="1472597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Motivated both theoretically (viable neutrino mass models) and phenomenologically (anomalies):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existence of </a:t>
            </a:r>
            <a:r>
              <a:rPr lang="en-US" b="1" dirty="0"/>
              <a:t>additional neutrino states</a:t>
            </a:r>
          </a:p>
          <a:p>
            <a:pPr lvl="1"/>
            <a:r>
              <a:rPr lang="en-US" dirty="0"/>
              <a:t>Sterile neutrinos (low mass-scale)</a:t>
            </a:r>
          </a:p>
          <a:p>
            <a:pPr lvl="1"/>
            <a:r>
              <a:rPr lang="en-US" dirty="0"/>
              <a:t>Sterile neutrinos (high mass-scale) </a:t>
            </a:r>
            <a:r>
              <a:rPr lang="en-US" dirty="0" err="1"/>
              <a:t>a.k.a</a:t>
            </a:r>
            <a:r>
              <a:rPr lang="en-US" dirty="0"/>
              <a:t> Neutral Heavy Leptons</a:t>
            </a:r>
          </a:p>
          <a:p>
            <a:pPr lvl="2"/>
            <a:r>
              <a:rPr lang="en-US" b="1" dirty="0"/>
              <a:t>Deviations from the unitarity</a:t>
            </a:r>
            <a:r>
              <a:rPr lang="en-US" dirty="0"/>
              <a:t> of the leptonic mixing matrix</a:t>
            </a:r>
          </a:p>
          <a:p>
            <a:pPr lvl="1"/>
            <a:r>
              <a:rPr lang="en-US" dirty="0"/>
              <a:t>Neutrinos in Large Extra Dimensions (LED)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D188BA5-18D7-90E2-D3A5-E89054597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2282" y="1472597"/>
            <a:ext cx="588283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New neutrino interactions </a:t>
            </a:r>
            <a:r>
              <a:rPr lang="en-US" dirty="0" err="1"/>
              <a:t>a.k.a</a:t>
            </a:r>
            <a:r>
              <a:rPr lang="en-US" dirty="0"/>
              <a:t> </a:t>
            </a:r>
            <a:r>
              <a:rPr lang="en-US" b="1" dirty="0"/>
              <a:t>NSI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Viable NSI models induced by light mediators (well below the EW scale)</a:t>
            </a:r>
          </a:p>
          <a:p>
            <a:pPr lvl="1"/>
            <a:r>
              <a:rPr lang="en-US" dirty="0"/>
              <a:t>The use of the SMEFT formalism to study low-energy NSI induced by heavy mediators</a:t>
            </a:r>
          </a:p>
          <a:p>
            <a:r>
              <a:rPr lang="en-US" dirty="0"/>
              <a:t>New neutrino properties such as </a:t>
            </a:r>
            <a:r>
              <a:rPr lang="en-US" b="1" dirty="0"/>
              <a:t>neutrino decay</a:t>
            </a:r>
          </a:p>
          <a:p>
            <a:r>
              <a:rPr lang="en-US" dirty="0"/>
              <a:t>Small </a:t>
            </a:r>
            <a:r>
              <a:rPr lang="en-US" u="sng" dirty="0"/>
              <a:t>violations</a:t>
            </a:r>
            <a:r>
              <a:rPr lang="en-US" dirty="0"/>
              <a:t> of fundamental laws of physics</a:t>
            </a:r>
          </a:p>
          <a:p>
            <a:pPr lvl="1"/>
            <a:r>
              <a:rPr lang="en-US" dirty="0"/>
              <a:t>Lorentz and CPT symmetries</a:t>
            </a:r>
          </a:p>
          <a:p>
            <a:pPr lvl="1"/>
            <a:r>
              <a:rPr lang="en-US" dirty="0"/>
              <a:t>Quantum decoherence</a:t>
            </a:r>
          </a:p>
          <a:p>
            <a:r>
              <a:rPr lang="en-US" dirty="0"/>
              <a:t>Any others? Theorist imagination/insight is the limit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04E9F-7E9C-037B-7F1E-47B0A2DD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1027-A69D-4315-8417-A228842BD066}" type="datetime1">
              <a:rPr lang="en-US" smtClean="0"/>
              <a:t>10/29/2024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043E6-0ADE-556B-9B26-5AB484F9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1E6E7-292F-4D3B-AAEE-ACBEAA04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32</a:t>
            </a:fld>
            <a:endParaRPr lang="es-C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F70DC-5BFF-5ABB-FCB9-F23E64009528}"/>
              </a:ext>
            </a:extLst>
          </p:cNvPr>
          <p:cNvSpPr txBox="1"/>
          <p:nvPr/>
        </p:nvSpPr>
        <p:spPr>
          <a:xfrm>
            <a:off x="421343" y="5654388"/>
            <a:ext cx="1014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If impact on production/detection, and/or propagation  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then can be tested in </a:t>
            </a:r>
            <a:r>
              <a:rPr lang="en-US" sz="2400" b="1" dirty="0">
                <a:solidFill>
                  <a:srgbClr val="C00000"/>
                </a:solidFill>
              </a:rPr>
              <a:t>neutrino oscillation experiments (Ex: spectral distortion)</a:t>
            </a:r>
          </a:p>
        </p:txBody>
      </p:sp>
    </p:spTree>
    <p:extLst>
      <p:ext uri="{BB962C8B-B14F-4D97-AF65-F5344CB8AC3E}">
        <p14:creationId xmlns:p14="http://schemas.microsoft.com/office/powerpoint/2010/main" val="18771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C791-07B2-4014-2AB6-B4DF8581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 New Experiments Vs 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656B1-470B-BB67-DB53-A88D342EDC7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DUNE/HK (LBL): Expected to measure </a:t>
                </a:r>
                <a:r>
                  <a:rPr lang="el-GR" dirty="0"/>
                  <a:t>δ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 JUNO (reactor): Precise determination of the solar parameters.</a:t>
                </a:r>
              </a:p>
              <a:p>
                <a:r>
                  <a:rPr lang="en-US" dirty="0"/>
                  <a:t> DUNE/JUNO: Different strategies to determine the neutrino mass ordering.</a:t>
                </a:r>
              </a:p>
              <a:p>
                <a:r>
                  <a:rPr lang="en-US" dirty="0"/>
                  <a:t> DUNE: Improve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dirty="0"/>
                  <a:t> determination.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656B1-470B-BB67-DB53-A88D342EDC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8A218-72D0-5FD6-6809-3978FEAA15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Are there additional neutrino (flavor) neutrino states? (at what mass-scale?)</a:t>
            </a:r>
          </a:p>
          <a:p>
            <a:r>
              <a:rPr lang="en-US" dirty="0"/>
              <a:t>Is the 3x3 lepton mixing matrix unitarity?</a:t>
            </a:r>
          </a:p>
          <a:p>
            <a:r>
              <a:rPr lang="en-US" dirty="0"/>
              <a:t>Do neutrinos interact in a non-standard form?</a:t>
            </a:r>
          </a:p>
          <a:p>
            <a:r>
              <a:rPr lang="en-US" dirty="0"/>
              <a:t>Do neutrinos decay?</a:t>
            </a:r>
          </a:p>
          <a:p>
            <a:r>
              <a:rPr lang="en-US" dirty="0"/>
              <a:t>Could the current lepton mixing pattern be a result of an underlying symmetry?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4A284-D9B5-B5C8-5D36-7E5914CD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731D-9F38-47B5-80ED-8C1E6B1653E5}" type="datetime1">
              <a:rPr lang="en-US" smtClean="0"/>
              <a:t>10/29/2024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ECAF2-08DE-1B8A-EDE9-ECBB27C6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D05F8-3BC7-829A-1255-826B849E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2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1F85-CDC9-F56D-00DC-D8550E303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9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The problem of the Neutrino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70D88-8D68-7F58-A09E-9D8770D4D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134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Neutrino oscillations imply </a:t>
            </a:r>
            <a:r>
              <a:rPr lang="en-US" b="1" dirty="0">
                <a:solidFill>
                  <a:srgbClr val="C00000"/>
                </a:solidFill>
              </a:rPr>
              <a:t>massive neutrinos</a:t>
            </a:r>
          </a:p>
          <a:p>
            <a:r>
              <a:rPr lang="en-US" dirty="0"/>
              <a:t>The mechanism behind </a:t>
            </a:r>
            <a:r>
              <a:rPr lang="en-US" b="1" dirty="0"/>
              <a:t>neutrino mass generation</a:t>
            </a:r>
            <a:r>
              <a:rPr lang="en-US" dirty="0"/>
              <a:t> is unknown</a:t>
            </a:r>
          </a:p>
          <a:p>
            <a:pPr lvl="1"/>
            <a:r>
              <a:rPr lang="en-US" dirty="0"/>
              <a:t>Dirac neutrino mass (like any other SM fermion)</a:t>
            </a:r>
          </a:p>
          <a:p>
            <a:pPr lvl="1"/>
            <a:r>
              <a:rPr lang="en-US" dirty="0"/>
              <a:t>Majorana neutrino Mass (if LNV)</a:t>
            </a:r>
          </a:p>
          <a:p>
            <a:r>
              <a:rPr lang="en-US" dirty="0"/>
              <a:t>Several (popular) realizations:</a:t>
            </a:r>
          </a:p>
          <a:p>
            <a:pPr lvl="1"/>
            <a:r>
              <a:rPr lang="en-US" b="1" dirty="0"/>
              <a:t>Seesaw mechanism </a:t>
            </a:r>
            <a:r>
              <a:rPr lang="en-US" dirty="0"/>
              <a:t>(Tree level)</a:t>
            </a:r>
          </a:p>
          <a:p>
            <a:pPr lvl="2"/>
            <a:r>
              <a:rPr lang="en-US" dirty="0"/>
              <a:t>Low-scale seesaw</a:t>
            </a:r>
          </a:p>
          <a:p>
            <a:pPr lvl="1"/>
            <a:r>
              <a:rPr lang="en-US" b="1" dirty="0"/>
              <a:t>Radiative </a:t>
            </a:r>
            <a:r>
              <a:rPr lang="en-US" dirty="0"/>
              <a:t>(1-loop 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arXiv:2205.13063</a:t>
            </a:r>
            <a:r>
              <a:rPr lang="en-US" dirty="0"/>
              <a:t>, 2-loop,…)</a:t>
            </a:r>
          </a:p>
          <a:p>
            <a:pPr lvl="2"/>
            <a:r>
              <a:rPr lang="en-US" dirty="0"/>
              <a:t>Zee (1-loop), Zee-Babu (2-loop)</a:t>
            </a:r>
          </a:p>
          <a:p>
            <a:pPr lvl="2"/>
            <a:r>
              <a:rPr lang="en-US" dirty="0" err="1"/>
              <a:t>Scotogenic</a:t>
            </a:r>
            <a:r>
              <a:rPr lang="en-US" dirty="0"/>
              <a:t> models (</a:t>
            </a:r>
            <a:r>
              <a:rPr lang="en-US" dirty="0">
                <a:solidFill>
                  <a:srgbClr val="0070C0"/>
                </a:solidFill>
              </a:rPr>
              <a:t>link to DM</a:t>
            </a:r>
            <a:r>
              <a:rPr lang="en-US" dirty="0"/>
              <a:t>)</a:t>
            </a:r>
          </a:p>
          <a:p>
            <a:pPr lvl="2"/>
            <a:endParaRPr lang="en-US" dirty="0"/>
          </a:p>
        </p:txBody>
      </p:sp>
      <p:pic>
        <p:nvPicPr>
          <p:cNvPr id="11" name="Content Placeholder 10" descr="A diagram of a triangle with arrows and letters&#10;&#10;Description automatically generated">
            <a:extLst>
              <a:ext uri="{FF2B5EF4-FFF2-40B4-BE49-F238E27FC236}">
                <a16:creationId xmlns:a16="http://schemas.microsoft.com/office/drawing/2014/main" id="{4A6FDC85-2372-C816-24E4-472356BDC2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57" y="2149740"/>
            <a:ext cx="5181600" cy="149629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6E531-DC56-ABD1-174F-805EC7B1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1E89-22F5-4653-AE63-024E3E611A96}" type="datetime1">
              <a:rPr lang="es-CO" smtClean="0"/>
              <a:t>29/10/2024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D05EB-2CA4-9C1C-F9EE-D77CA8C1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E3029-CB10-49A6-AC9A-B1EAD0E2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34</a:t>
            </a:fld>
            <a:endParaRPr lang="es-C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8E4C5-D868-4C2F-4B50-0F9BB70DE0CB}"/>
              </a:ext>
            </a:extLst>
          </p:cNvPr>
          <p:cNvSpPr txBox="1"/>
          <p:nvPr/>
        </p:nvSpPr>
        <p:spPr>
          <a:xfrm>
            <a:off x="6817489" y="1825625"/>
            <a:ext cx="230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Seesaw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AE5AC7-8DC6-5C64-3FF2-0C1CEEB0BC3F}"/>
              </a:ext>
            </a:extLst>
          </p:cNvPr>
          <p:cNvSpPr txBox="1"/>
          <p:nvPr/>
        </p:nvSpPr>
        <p:spPr>
          <a:xfrm>
            <a:off x="6817489" y="3931433"/>
            <a:ext cx="114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Radiative </a:t>
            </a:r>
            <a:endParaRPr lang="en-US" dirty="0"/>
          </a:p>
        </p:txBody>
      </p:sp>
      <p:pic>
        <p:nvPicPr>
          <p:cNvPr id="16" name="Picture 15" descr="A diagram of a diagram&#10;&#10;Description automatically generated">
            <a:extLst>
              <a:ext uri="{FF2B5EF4-FFF2-40B4-BE49-F238E27FC236}">
                <a16:creationId xmlns:a16="http://schemas.microsoft.com/office/drawing/2014/main" id="{C428D493-0387-1FB9-41A6-60DC1FB61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31" y="4627083"/>
            <a:ext cx="2126747" cy="1175118"/>
          </a:xfrm>
          <a:prstGeom prst="rect">
            <a:avLst/>
          </a:prstGeom>
        </p:spPr>
      </p:pic>
      <p:pic>
        <p:nvPicPr>
          <p:cNvPr id="18" name="Picture 17" descr="A diagram of a circle with black dots and letters&#10;&#10;Description automatically generated">
            <a:extLst>
              <a:ext uri="{FF2B5EF4-FFF2-40B4-BE49-F238E27FC236}">
                <a16:creationId xmlns:a16="http://schemas.microsoft.com/office/drawing/2014/main" id="{C054A9F4-9668-E6DD-6CC2-BA94A1661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42" y="4873856"/>
            <a:ext cx="2644958" cy="1333173"/>
          </a:xfrm>
          <a:prstGeom prst="rect">
            <a:avLst/>
          </a:prstGeom>
        </p:spPr>
      </p:pic>
      <p:pic>
        <p:nvPicPr>
          <p:cNvPr id="20" name="Picture 19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48D2756B-3786-1673-6DBB-FCAE09246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47" y="4557261"/>
            <a:ext cx="1951071" cy="16114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B931DC-FF24-FAE3-1166-D4CF7AF8D933}"/>
              </a:ext>
            </a:extLst>
          </p:cNvPr>
          <p:cNvSpPr txBox="1"/>
          <p:nvPr/>
        </p:nvSpPr>
        <p:spPr>
          <a:xfrm>
            <a:off x="6601857" y="1421176"/>
            <a:ext cx="271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arXiv:1706.08524</a:t>
            </a:r>
          </a:p>
        </p:txBody>
      </p:sp>
      <p:pic>
        <p:nvPicPr>
          <p:cNvPr id="8" name="Picture 7" descr="A person sitting on a ramp&#10;&#10;Description automatically generated">
            <a:extLst>
              <a:ext uri="{FF2B5EF4-FFF2-40B4-BE49-F238E27FC236}">
                <a16:creationId xmlns:a16="http://schemas.microsoft.com/office/drawing/2014/main" id="{F60C95C4-3511-EC26-ACBD-52E992E2B7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44" y="12541"/>
            <a:ext cx="2910256" cy="1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8A013-BEA9-45F2-B2C4-9F09A4C7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41" y="1328226"/>
            <a:ext cx="3729085" cy="2323652"/>
          </a:xfrm>
        </p:spPr>
        <p:txBody>
          <a:bodyPr anchor="b">
            <a:norm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Neutrino </a:t>
            </a:r>
            <a:r>
              <a:rPr lang="es-MX" sz="4000" b="1" dirty="0" err="1">
                <a:solidFill>
                  <a:schemeClr val="bg1"/>
                </a:solidFill>
              </a:rPr>
              <a:t>Interactions</a:t>
            </a:r>
            <a:r>
              <a:rPr lang="es-MX" sz="4000" b="1" dirty="0">
                <a:solidFill>
                  <a:schemeClr val="bg1"/>
                </a:solidFill>
              </a:rPr>
              <a:t> </a:t>
            </a:r>
            <a:br>
              <a:rPr lang="es-MX" sz="3100" dirty="0">
                <a:solidFill>
                  <a:schemeClr val="bg1"/>
                </a:solidFill>
              </a:rPr>
            </a:br>
            <a:endParaRPr lang="es-CO" sz="31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511E8-562F-4BD1-9633-4E074CA9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-CO" sz="1100" dirty="0">
                <a:solidFill>
                  <a:srgbClr val="FFFFFF"/>
                </a:solidFill>
              </a:rPr>
              <a:t>David Vanegas Forero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E2FC0-C359-4F95-9C0F-896E1A35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55F8328-2D93-4F6A-ACF1-F27CE85E5A51}" type="datetime1">
              <a:rPr lang="es-CO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29/10/2024</a:t>
            </a:fld>
            <a:endParaRPr lang="es-CO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B23F7-33E0-4883-8346-D36D95D8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24D266-E281-4534-A919-A24FC95A45D5}" type="slidenum">
              <a:rPr lang="es-CO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s-CO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A diagram of different planets&#10;&#10;Description automatically generated">
            <a:extLst>
              <a:ext uri="{FF2B5EF4-FFF2-40B4-BE49-F238E27FC236}">
                <a16:creationId xmlns:a16="http://schemas.microsoft.com/office/drawing/2014/main" id="{54B21B96-4437-AF7D-3A4D-1F3E690D9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86" y="558530"/>
            <a:ext cx="8507213" cy="575859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377D6A-EB13-EE42-411A-3EDEACB71C72}"/>
              </a:ext>
            </a:extLst>
          </p:cNvPr>
          <p:cNvSpPr/>
          <p:nvPr/>
        </p:nvSpPr>
        <p:spPr>
          <a:xfrm>
            <a:off x="7931888" y="502385"/>
            <a:ext cx="1424763" cy="5186034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FFFBDFD-98A0-85DB-EF8B-F31B63DAAED7}"/>
              </a:ext>
            </a:extLst>
          </p:cNvPr>
          <p:cNvSpPr/>
          <p:nvPr/>
        </p:nvSpPr>
        <p:spPr>
          <a:xfrm>
            <a:off x="7098593" y="356388"/>
            <a:ext cx="783772" cy="33159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7E6D7F4F-AD5C-A62C-063E-AB7D3C3DB9EC}"/>
              </a:ext>
            </a:extLst>
          </p:cNvPr>
          <p:cNvSpPr/>
          <p:nvPr/>
        </p:nvSpPr>
        <p:spPr>
          <a:xfrm>
            <a:off x="9356651" y="356388"/>
            <a:ext cx="783772" cy="331596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8632B-6832-0A79-4EF4-5BBA147E9D5D}"/>
              </a:ext>
            </a:extLst>
          </p:cNvPr>
          <p:cNvSpPr txBox="1"/>
          <p:nvPr/>
        </p:nvSpPr>
        <p:spPr>
          <a:xfrm>
            <a:off x="7775608" y="-82390"/>
            <a:ext cx="1315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Oscillation</a:t>
            </a:r>
            <a:r>
              <a:rPr lang="es-MX" sz="16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1600" b="1" dirty="0">
                <a:solidFill>
                  <a:srgbClr val="7030A0"/>
                </a:solidFill>
              </a:rPr>
              <a:t>Window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F5BA63-5830-EE7F-05D0-A0881CE70813}"/>
                  </a:ext>
                </a:extLst>
              </p:cNvPr>
              <p:cNvSpPr txBox="1"/>
              <p:nvPr/>
            </p:nvSpPr>
            <p:spPr>
              <a:xfrm>
                <a:off x="2390723" y="189198"/>
                <a:ext cx="1626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1b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MX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MX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F5BA63-5830-EE7F-05D0-A0881CE7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23" y="189198"/>
                <a:ext cx="1626781" cy="369332"/>
              </a:xfrm>
              <a:prstGeom prst="rect">
                <a:avLst/>
              </a:prstGeom>
              <a:blipFill>
                <a:blip r:embed="rId4"/>
                <a:stretch>
                  <a:fillRect l="-299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FD1718A-8293-EE3B-E84F-CB60CF8752B7}"/>
              </a:ext>
            </a:extLst>
          </p:cNvPr>
          <p:cNvSpPr/>
          <p:nvPr/>
        </p:nvSpPr>
        <p:spPr>
          <a:xfrm>
            <a:off x="733646" y="3651877"/>
            <a:ext cx="2611971" cy="2887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FFC000"/>
                </a:solidFill>
              </a:rPr>
              <a:t>Solar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 err="1">
                <a:solidFill>
                  <a:schemeClr val="bg2">
                    <a:lumMod val="75000"/>
                  </a:schemeClr>
                </a:solidFill>
              </a:rPr>
              <a:t>Geoneutrinos</a:t>
            </a:r>
            <a:endParaRPr lang="es-MX" sz="24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u="sng" dirty="0">
                <a:solidFill>
                  <a:schemeClr val="accent6">
                    <a:lumMod val="50000"/>
                  </a:schemeClr>
                </a:solidFill>
              </a:rPr>
              <a:t>Reactor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 err="1">
                <a:solidFill>
                  <a:srgbClr val="FF0000"/>
                </a:solidFill>
              </a:rPr>
              <a:t>SuperNova</a:t>
            </a:r>
            <a:endParaRPr lang="es-MX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u="sng" dirty="0">
                <a:solidFill>
                  <a:schemeClr val="accent4">
                    <a:lumMod val="50000"/>
                  </a:schemeClr>
                </a:solidFill>
              </a:rPr>
              <a:t>Accelerator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 err="1">
                <a:solidFill>
                  <a:srgbClr val="002060"/>
                </a:solidFill>
              </a:rPr>
              <a:t>Atmospheric</a:t>
            </a:r>
            <a:endParaRPr lang="es-MX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metal&#10;&#10;Description automatically generated">
            <a:extLst>
              <a:ext uri="{FF2B5EF4-FFF2-40B4-BE49-F238E27FC236}">
                <a16:creationId xmlns:a16="http://schemas.microsoft.com/office/drawing/2014/main" id="{A9C11A5D-269A-4832-B308-DCE49D66D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38" y="10506"/>
            <a:ext cx="4366699" cy="291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indoor, metal&#10;&#10;Description automatically generated">
            <a:extLst>
              <a:ext uri="{FF2B5EF4-FFF2-40B4-BE49-F238E27FC236}">
                <a16:creationId xmlns:a16="http://schemas.microsoft.com/office/drawing/2014/main" id="{7022E1EC-D06B-4C55-A68F-AED92C752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3475" cy="2471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6A43E2-5A94-4A25-A5C2-D88488BDA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-1180"/>
            <a:ext cx="4229100" cy="283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4DA45D0-7E4B-4DCD-ACC4-083C3D0FD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03" y="2945756"/>
            <a:ext cx="4447535" cy="376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4BFBCDB-0987-8C89-F664-687C56FF73D1}"/>
              </a:ext>
            </a:extLst>
          </p:cNvPr>
          <p:cNvSpPr/>
          <p:nvPr/>
        </p:nvSpPr>
        <p:spPr>
          <a:xfrm>
            <a:off x="3868585" y="81109"/>
            <a:ext cx="321550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</a:t>
            </a:r>
            <a:r>
              <a:rPr lang="es-CO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uperKamiokande</a:t>
            </a:r>
            <a:r>
              <a:rPr lang="es-CO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(&amp; T2K)</a:t>
            </a:r>
            <a:endParaRPr lang="es-CO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A2C385-3F9C-D743-667E-2B71CEBB5302}"/>
              </a:ext>
            </a:extLst>
          </p:cNvPr>
          <p:cNvSpPr/>
          <p:nvPr/>
        </p:nvSpPr>
        <p:spPr>
          <a:xfrm>
            <a:off x="8076726" y="46093"/>
            <a:ext cx="97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2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NOvA</a:t>
            </a:r>
            <a:endParaRPr lang="es-CO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8528EC-C0E0-9237-F9BF-D5816FB50F5F}"/>
              </a:ext>
            </a:extLst>
          </p:cNvPr>
          <p:cNvSpPr/>
          <p:nvPr/>
        </p:nvSpPr>
        <p:spPr>
          <a:xfrm>
            <a:off x="-96923" y="81109"/>
            <a:ext cx="342455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</a:t>
            </a:r>
            <a:r>
              <a:rPr lang="es-CO" sz="2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ubleChooz</a:t>
            </a:r>
            <a:r>
              <a:rPr lang="es-CO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(&amp;DYB &amp; RENO)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CED539-A787-EB42-40AE-E5A342AECD11}"/>
              </a:ext>
            </a:extLst>
          </p:cNvPr>
          <p:cNvSpPr/>
          <p:nvPr/>
        </p:nvSpPr>
        <p:spPr>
          <a:xfrm>
            <a:off x="6117083" y="5999898"/>
            <a:ext cx="13390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2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KamLAND</a:t>
            </a:r>
            <a:endParaRPr lang="es-CO" sz="20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A close-up of a gold coin&#10;&#10;Description automatically generated">
            <a:extLst>
              <a:ext uri="{FF2B5EF4-FFF2-40B4-BE49-F238E27FC236}">
                <a16:creationId xmlns:a16="http://schemas.microsoft.com/office/drawing/2014/main" id="{E862489D-524F-3B22-CAC1-D02959577D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30" y="22960"/>
            <a:ext cx="763318" cy="763573"/>
          </a:xfrm>
          <a:prstGeom prst="rect">
            <a:avLst/>
          </a:prstGeom>
        </p:spPr>
      </p:pic>
      <p:pic>
        <p:nvPicPr>
          <p:cNvPr id="11" name="Graphic 10" descr="Sun with solid fill">
            <a:extLst>
              <a:ext uri="{FF2B5EF4-FFF2-40B4-BE49-F238E27FC236}">
                <a16:creationId xmlns:a16="http://schemas.microsoft.com/office/drawing/2014/main" id="{982EB4F0-E259-2CE9-9800-597143E9CA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8585" y="1941967"/>
            <a:ext cx="672319" cy="672319"/>
          </a:xfrm>
          <a:prstGeom prst="rect">
            <a:avLst/>
          </a:prstGeom>
        </p:spPr>
      </p:pic>
      <p:pic>
        <p:nvPicPr>
          <p:cNvPr id="26" name="Graphic 25" descr="Cloud with solid fill">
            <a:extLst>
              <a:ext uri="{FF2B5EF4-FFF2-40B4-BE49-F238E27FC236}">
                <a16:creationId xmlns:a16="http://schemas.microsoft.com/office/drawing/2014/main" id="{219156B9-4E48-8C24-AD1F-B2D0350548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85458" y="1302677"/>
            <a:ext cx="672319" cy="672319"/>
          </a:xfrm>
          <a:prstGeom prst="rect">
            <a:avLst/>
          </a:prstGeom>
        </p:spPr>
      </p:pic>
      <p:pic>
        <p:nvPicPr>
          <p:cNvPr id="29" name="Graphic 28" descr="Cloud with solid fill">
            <a:extLst>
              <a:ext uri="{FF2B5EF4-FFF2-40B4-BE49-F238E27FC236}">
                <a16:creationId xmlns:a16="http://schemas.microsoft.com/office/drawing/2014/main" id="{516B79C1-F09E-F9E0-628E-5FD9F7FB51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32168" y="5025896"/>
            <a:ext cx="672319" cy="672319"/>
          </a:xfrm>
          <a:prstGeom prst="rect">
            <a:avLst/>
          </a:prstGeom>
        </p:spPr>
      </p:pic>
      <p:pic>
        <p:nvPicPr>
          <p:cNvPr id="31" name="Graphic 30" descr="Power Plant with solid fill">
            <a:extLst>
              <a:ext uri="{FF2B5EF4-FFF2-40B4-BE49-F238E27FC236}">
                <a16:creationId xmlns:a16="http://schemas.microsoft.com/office/drawing/2014/main" id="{4C645A20-1731-AD6A-4B0A-1BEC865DD6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7512" y="1743739"/>
            <a:ext cx="545935" cy="6554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73D2CB9-577E-D4C6-63A3-F121724ECB41}"/>
              </a:ext>
            </a:extLst>
          </p:cNvPr>
          <p:cNvGrpSpPr/>
          <p:nvPr/>
        </p:nvGrpSpPr>
        <p:grpSpPr>
          <a:xfrm>
            <a:off x="8263" y="2720052"/>
            <a:ext cx="7470682" cy="4056840"/>
            <a:chOff x="685399" y="2696766"/>
            <a:chExt cx="7068465" cy="3756487"/>
          </a:xfrm>
          <a:effectLst>
            <a:outerShdw dist="50800" dir="5400000" algn="ctr" rotWithShape="0">
              <a:srgbClr val="000000">
                <a:alpha val="43137"/>
              </a:srgbClr>
            </a:outerShdw>
          </a:effectLst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100C81-B18B-4327-A138-A74047C99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99" y="2696766"/>
              <a:ext cx="2642235" cy="36954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3" descr="Diagram&#10;&#10;Description automatically generated">
              <a:extLst>
                <a:ext uri="{FF2B5EF4-FFF2-40B4-BE49-F238E27FC236}">
                  <a16:creationId xmlns:a16="http://schemas.microsoft.com/office/drawing/2014/main" id="{F334082A-95BF-4450-A77E-E3A88350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585" y="3598540"/>
              <a:ext cx="3885279" cy="28547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E44B186-C69E-092A-AAFC-02E685D04841}"/>
              </a:ext>
            </a:extLst>
          </p:cNvPr>
          <p:cNvSpPr/>
          <p:nvPr/>
        </p:nvSpPr>
        <p:spPr>
          <a:xfrm>
            <a:off x="529812" y="2996981"/>
            <a:ext cx="7873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SNO</a:t>
            </a:r>
          </a:p>
        </p:txBody>
      </p:sp>
      <p:pic>
        <p:nvPicPr>
          <p:cNvPr id="7" name="Picture 6" descr="A close-up of a gold coin&#10;&#10;Description automatically generated">
            <a:extLst>
              <a:ext uri="{FF2B5EF4-FFF2-40B4-BE49-F238E27FC236}">
                <a16:creationId xmlns:a16="http://schemas.microsoft.com/office/drawing/2014/main" id="{A5131127-EE24-CEF4-C9BF-C69E00C559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45" y="2819419"/>
            <a:ext cx="763318" cy="763573"/>
          </a:xfrm>
          <a:prstGeom prst="rect">
            <a:avLst/>
          </a:prstGeom>
        </p:spPr>
      </p:pic>
      <p:pic>
        <p:nvPicPr>
          <p:cNvPr id="27" name="Graphic 26" descr="Sun with solid fill">
            <a:extLst>
              <a:ext uri="{FF2B5EF4-FFF2-40B4-BE49-F238E27FC236}">
                <a16:creationId xmlns:a16="http://schemas.microsoft.com/office/drawing/2014/main" id="{88C0E529-E3D7-ABEA-747E-57CB18FB0C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0806" y="3594921"/>
            <a:ext cx="672319" cy="672319"/>
          </a:xfrm>
          <a:prstGeom prst="rect">
            <a:avLst/>
          </a:prstGeom>
        </p:spPr>
      </p:pic>
      <p:pic>
        <p:nvPicPr>
          <p:cNvPr id="32" name="Graphic 31" descr="Power Plant with solid fill">
            <a:extLst>
              <a:ext uri="{FF2B5EF4-FFF2-40B4-BE49-F238E27FC236}">
                <a16:creationId xmlns:a16="http://schemas.microsoft.com/office/drawing/2014/main" id="{0460DF0D-86E1-FC22-786E-258C608014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19995" y="4983588"/>
            <a:ext cx="582337" cy="582337"/>
          </a:xfrm>
          <a:prstGeom prst="rect">
            <a:avLst/>
          </a:prstGeom>
        </p:spPr>
      </p:pic>
      <p:pic>
        <p:nvPicPr>
          <p:cNvPr id="36" name="Graphic 35" descr="Circles with arrows outline">
            <a:extLst>
              <a:ext uri="{FF2B5EF4-FFF2-40B4-BE49-F238E27FC236}">
                <a16:creationId xmlns:a16="http://schemas.microsoft.com/office/drawing/2014/main" id="{5DAAB958-D795-2B51-E005-D1C65DC996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216642" y="1659976"/>
            <a:ext cx="914400" cy="914400"/>
          </a:xfrm>
          <a:prstGeom prst="rect">
            <a:avLst/>
          </a:prstGeom>
        </p:spPr>
      </p:pic>
      <p:pic>
        <p:nvPicPr>
          <p:cNvPr id="37" name="Graphic 36" descr="Circles with arrows outline">
            <a:extLst>
              <a:ext uri="{FF2B5EF4-FFF2-40B4-BE49-F238E27FC236}">
                <a16:creationId xmlns:a16="http://schemas.microsoft.com/office/drawing/2014/main" id="{17F51E28-9F8F-1A63-558C-AA9983DD92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15740" y="405571"/>
            <a:ext cx="595424" cy="5954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0BB960-E238-8743-64CA-BEE0EC094808}"/>
              </a:ext>
            </a:extLst>
          </p:cNvPr>
          <p:cNvSpPr/>
          <p:nvPr/>
        </p:nvSpPr>
        <p:spPr>
          <a:xfrm>
            <a:off x="5787511" y="4206595"/>
            <a:ext cx="14148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2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KamLAND</a:t>
            </a:r>
            <a:endParaRPr lang="es-CO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984746-15F2-61D0-D3BA-5937E0FF64AE}"/>
              </a:ext>
            </a:extLst>
          </p:cNvPr>
          <p:cNvSpPr/>
          <p:nvPr/>
        </p:nvSpPr>
        <p:spPr>
          <a:xfrm>
            <a:off x="3327634" y="2945757"/>
            <a:ext cx="4455813" cy="811214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eutrino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Detectors</a:t>
            </a:r>
            <a:endParaRPr lang="es-CO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873988-D045-AED4-052C-EB4F35769A92}"/>
              </a:ext>
            </a:extLst>
          </p:cNvPr>
          <p:cNvGrpSpPr/>
          <p:nvPr/>
        </p:nvGrpSpPr>
        <p:grpSpPr>
          <a:xfrm>
            <a:off x="10179934" y="4828355"/>
            <a:ext cx="1621949" cy="1277291"/>
            <a:chOff x="10179934" y="4828355"/>
            <a:chExt cx="1621949" cy="12772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CD1928-BFC4-6465-A977-FCD0644BAEF7}"/>
                </a:ext>
              </a:extLst>
            </p:cNvPr>
            <p:cNvSpPr/>
            <p:nvPr/>
          </p:nvSpPr>
          <p:spPr>
            <a:xfrm>
              <a:off x="10179934" y="5625296"/>
              <a:ext cx="381965" cy="4803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92EAD7-F205-42C8-5994-20D2DD7353CF}"/>
                </a:ext>
              </a:extLst>
            </p:cNvPr>
            <p:cNvSpPr/>
            <p:nvPr/>
          </p:nvSpPr>
          <p:spPr>
            <a:xfrm>
              <a:off x="11419918" y="4828355"/>
              <a:ext cx="381965" cy="1975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2270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CF8C9-12FE-4D0B-9804-8A572DE5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0" y="-19832"/>
            <a:ext cx="10356720" cy="1674904"/>
          </a:xfrm>
        </p:spPr>
        <p:txBody>
          <a:bodyPr anchor="ctr">
            <a:norm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Neutrino </a:t>
            </a:r>
            <a:r>
              <a:rPr lang="en-US" b="1" dirty="0">
                <a:solidFill>
                  <a:srgbClr val="C00000"/>
                </a:solidFill>
              </a:rPr>
              <a:t>oscillation experiment,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the concept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19C86-564C-4D53-8987-F16A9DA6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ADE8F6-85BF-4BE3-B250-EC349FF2BC6D}" type="datetime1">
              <a:rPr lang="en-US" smtClean="0"/>
              <a:t>10/29/2024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11A32-9EA8-408E-B710-5313C65F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E1E3A-75C2-495B-8A76-2BBF456B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24D266-E281-4534-A919-A24FC95A45D5}" type="slidenum">
              <a:rPr lang="es-CO" smtClean="0"/>
              <a:pPr>
                <a:spcAft>
                  <a:spcPts val="600"/>
                </a:spcAft>
              </a:pPr>
              <a:t>6</a:t>
            </a:fld>
            <a:endParaRPr lang="es-CO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35055C7-9E94-E3EF-F854-EEF1CAD18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39" y="10138"/>
            <a:ext cx="2979082" cy="1415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D5474E6B-B462-081E-B561-894AFE7B23F5}"/>
              </a:ext>
            </a:extLst>
          </p:cNvPr>
          <p:cNvSpPr/>
          <p:nvPr/>
        </p:nvSpPr>
        <p:spPr>
          <a:xfrm>
            <a:off x="2560482" y="3695906"/>
            <a:ext cx="5629712" cy="1303372"/>
          </a:xfrm>
          <a:prstGeom prst="left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Optimized Baseline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2A7402-94EF-1F76-C323-8AE240394095}"/>
              </a:ext>
            </a:extLst>
          </p:cNvPr>
          <p:cNvGrpSpPr/>
          <p:nvPr/>
        </p:nvGrpSpPr>
        <p:grpSpPr>
          <a:xfrm>
            <a:off x="208688" y="1669542"/>
            <a:ext cx="2580811" cy="3623281"/>
            <a:chOff x="208688" y="1669542"/>
            <a:chExt cx="2580811" cy="3623281"/>
          </a:xfrm>
        </p:grpSpPr>
        <p:pic>
          <p:nvPicPr>
            <p:cNvPr id="19" name="Graphic 18" descr="Power Plant with solid fill">
              <a:extLst>
                <a:ext uri="{FF2B5EF4-FFF2-40B4-BE49-F238E27FC236}">
                  <a16:creationId xmlns:a16="http://schemas.microsoft.com/office/drawing/2014/main" id="{78405891-9E71-AC39-B61C-B749AE543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9625" y="3184491"/>
              <a:ext cx="2108332" cy="2108332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8B70753-3FCF-B25E-81B0-E41156EF2B32}"/>
                </a:ext>
              </a:extLst>
            </p:cNvPr>
            <p:cNvSpPr/>
            <p:nvPr/>
          </p:nvSpPr>
          <p:spPr>
            <a:xfrm>
              <a:off x="208688" y="1669542"/>
              <a:ext cx="2580811" cy="810227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  <a:p>
              <a:pPr algn="ctr"/>
              <a:r>
                <a:rPr lang="en-US" sz="2800" dirty="0"/>
                <a:t>An intense neutrino source</a:t>
              </a:r>
            </a:p>
            <a:p>
              <a:pPr algn="ctr"/>
              <a:endParaRPr lang="en-US" sz="28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CCB8DF-0FF3-D7D1-D221-5994EC5FE4FC}"/>
              </a:ext>
            </a:extLst>
          </p:cNvPr>
          <p:cNvGrpSpPr/>
          <p:nvPr/>
        </p:nvGrpSpPr>
        <p:grpSpPr>
          <a:xfrm>
            <a:off x="8153400" y="1674904"/>
            <a:ext cx="3842794" cy="3852710"/>
            <a:chOff x="8153400" y="1674904"/>
            <a:chExt cx="3842794" cy="3852710"/>
          </a:xfrm>
        </p:grpSpPr>
        <p:pic>
          <p:nvPicPr>
            <p:cNvPr id="20" name="Picture 19" descr="A picture containing indoor, metal&#10;&#10;Description automatically generated">
              <a:extLst>
                <a:ext uri="{FF2B5EF4-FFF2-40B4-BE49-F238E27FC236}">
                  <a16:creationId xmlns:a16="http://schemas.microsoft.com/office/drawing/2014/main" id="{0DF91742-BF4D-50AC-3C0F-C792B4CBA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719" y="3055719"/>
              <a:ext cx="3703475" cy="2471895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696A5E7-96DD-5728-4B77-94B3DD0BED94}"/>
                </a:ext>
              </a:extLst>
            </p:cNvPr>
            <p:cNvSpPr/>
            <p:nvPr/>
          </p:nvSpPr>
          <p:spPr>
            <a:xfrm>
              <a:off x="8153400" y="1674904"/>
              <a:ext cx="2216140" cy="810227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  <a:p>
              <a:pPr algn="ctr"/>
              <a:r>
                <a:rPr lang="en-US" sz="2800" dirty="0"/>
                <a:t>Massive FD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B53C662-9FC5-5E2D-799B-31BD9C181DF0}"/>
              </a:ext>
            </a:extLst>
          </p:cNvPr>
          <p:cNvSpPr txBox="1"/>
          <p:nvPr/>
        </p:nvSpPr>
        <p:spPr>
          <a:xfrm>
            <a:off x="6962173" y="5961974"/>
            <a:ext cx="534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Run for several yrs, </a:t>
            </a:r>
            <a:r>
              <a:rPr lang="en-US" sz="2400" dirty="0">
                <a:solidFill>
                  <a:srgbClr val="0070C0"/>
                </a:solidFill>
              </a:rPr>
              <a:t>gather “enough” stats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55206B-39E2-FADD-5A88-F34F0D406538}"/>
              </a:ext>
            </a:extLst>
          </p:cNvPr>
          <p:cNvGrpSpPr/>
          <p:nvPr/>
        </p:nvGrpSpPr>
        <p:grpSpPr>
          <a:xfrm>
            <a:off x="2713164" y="5396987"/>
            <a:ext cx="4166210" cy="959107"/>
            <a:chOff x="2713164" y="5396987"/>
            <a:chExt cx="4166210" cy="959107"/>
          </a:xfrm>
        </p:grpSpPr>
        <p:pic>
          <p:nvPicPr>
            <p:cNvPr id="25" name="Picture 24" descr="A picture containing indoor, metal&#10;&#10;Description automatically generated">
              <a:extLst>
                <a:ext uri="{FF2B5EF4-FFF2-40B4-BE49-F238E27FC236}">
                  <a16:creationId xmlns:a16="http://schemas.microsoft.com/office/drawing/2014/main" id="{BAC0C633-35EC-FF86-A760-BEBA12D99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164" y="5396987"/>
              <a:ext cx="1321597" cy="884667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566B49E-FE1B-4BAB-4D2B-63E5824FB411}"/>
                </a:ext>
              </a:extLst>
            </p:cNvPr>
            <p:cNvSpPr/>
            <p:nvPr/>
          </p:nvSpPr>
          <p:spPr>
            <a:xfrm>
              <a:off x="4002066" y="5471427"/>
              <a:ext cx="581509" cy="810227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ND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2EC10FD-4A9B-8AAC-AABC-D3A3E5F9E2CF}"/>
                </a:ext>
              </a:extLst>
            </p:cNvPr>
            <p:cNvSpPr/>
            <p:nvPr/>
          </p:nvSpPr>
          <p:spPr>
            <a:xfrm>
              <a:off x="4907666" y="5471427"/>
              <a:ext cx="1971708" cy="884667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Help reduce flux systematics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89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CF8C9-12FE-4D0B-9804-8A572DE5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0" y="-19832"/>
            <a:ext cx="10356720" cy="1674904"/>
          </a:xfrm>
        </p:spPr>
        <p:txBody>
          <a:bodyPr anchor="ctr">
            <a:norm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 Neutrino </a:t>
            </a:r>
            <a:r>
              <a:rPr lang="en-US" b="1" dirty="0">
                <a:solidFill>
                  <a:srgbClr val="C00000"/>
                </a:solidFill>
              </a:rPr>
              <a:t>oscillations</a:t>
            </a:r>
            <a:r>
              <a:rPr lang="es-CO" b="1" dirty="0">
                <a:solidFill>
                  <a:srgbClr val="C00000"/>
                </a:solidFill>
              </a:rPr>
              <a:t> ‘in a </a:t>
            </a:r>
            <a:r>
              <a:rPr lang="en-US" b="1" dirty="0">
                <a:solidFill>
                  <a:srgbClr val="C00000"/>
                </a:solidFill>
              </a:rPr>
              <a:t>Nutshell</a:t>
            </a:r>
            <a:r>
              <a:rPr lang="es-CO" b="1" dirty="0">
                <a:solidFill>
                  <a:srgbClr val="C00000"/>
                </a:solidFill>
              </a:rPr>
              <a:t>’</a:t>
            </a:r>
          </a:p>
        </p:txBody>
      </p:sp>
      <p:pic>
        <p:nvPicPr>
          <p:cNvPr id="8" name="Content Placeholder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0B3F5B6-79AE-4615-BCC0-1B355D95C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04" y="1324125"/>
            <a:ext cx="8896265" cy="215734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19C86-564C-4D53-8987-F16A9DA6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D2FBA4-1A78-4FB6-A8C7-43C2E91A79F3}" type="datetime1">
              <a:rPr lang="es-CO" smtClean="0"/>
              <a:t>29/10/2024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11A32-9EA8-408E-B710-5313C65F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E1E3A-75C2-495B-8A76-2BBF456B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24D266-E281-4534-A919-A24FC95A45D5}" type="slidenum">
              <a:rPr lang="es-CO" smtClean="0"/>
              <a:pPr>
                <a:spcAft>
                  <a:spcPts val="600"/>
                </a:spcAft>
              </a:pPr>
              <a:t>7</a:t>
            </a:fld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58F39D3-51FD-F5F8-E5EB-74769ACC0C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447" y="3825117"/>
                <a:ext cx="4753633" cy="67911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𝑜𝑠𝑐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58F39D3-51FD-F5F8-E5EB-74769ACC0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47" y="3825117"/>
                <a:ext cx="4753633" cy="679111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35055C7-9E94-E3EF-F854-EEF1CAD18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39" y="10138"/>
            <a:ext cx="2979082" cy="1415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A close-up of a gold coin&#10;&#10;Description automatically generated">
            <a:extLst>
              <a:ext uri="{FF2B5EF4-FFF2-40B4-BE49-F238E27FC236}">
                <a16:creationId xmlns:a16="http://schemas.microsoft.com/office/drawing/2014/main" id="{E6322859-BA05-6BB3-86CC-792E1BD4ED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226" y="4715688"/>
            <a:ext cx="1373114" cy="1373572"/>
          </a:xfrm>
          <a:prstGeom prst="rect">
            <a:avLst/>
          </a:prstGeom>
        </p:spPr>
      </p:pic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346E20E3-8F95-77F5-65FC-7DF940291171}"/>
              </a:ext>
            </a:extLst>
          </p:cNvPr>
          <p:cNvSpPr txBox="1">
            <a:spLocks/>
          </p:cNvSpPr>
          <p:nvPr/>
        </p:nvSpPr>
        <p:spPr>
          <a:xfrm>
            <a:off x="62207" y="5580263"/>
            <a:ext cx="12064538" cy="1057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b="1" dirty="0">
                <a:solidFill>
                  <a:srgbClr val="C00000"/>
                </a:solidFill>
              </a:rPr>
              <a:t>Non-</a:t>
            </a:r>
            <a:r>
              <a:rPr lang="es-CO" b="1" dirty="0" err="1">
                <a:solidFill>
                  <a:srgbClr val="C00000"/>
                </a:solidFill>
              </a:rPr>
              <a:t>zero</a:t>
            </a:r>
            <a:r>
              <a:rPr lang="es-CO" b="1" dirty="0">
                <a:solidFill>
                  <a:srgbClr val="C00000"/>
                </a:solidFill>
              </a:rPr>
              <a:t> neutrino </a:t>
            </a:r>
            <a:r>
              <a:rPr lang="es-CO" b="1" dirty="0" err="1">
                <a:solidFill>
                  <a:srgbClr val="C00000"/>
                </a:solidFill>
              </a:rPr>
              <a:t>masses</a:t>
            </a:r>
            <a:r>
              <a:rPr lang="es-CO" dirty="0"/>
              <a:t>, a </a:t>
            </a:r>
            <a:r>
              <a:rPr lang="es-CO" dirty="0" err="1"/>
              <a:t>discovery</a:t>
            </a:r>
            <a:r>
              <a:rPr lang="es-CO" dirty="0"/>
              <a:t> </a:t>
            </a:r>
            <a:r>
              <a:rPr lang="es-CO" dirty="0" err="1"/>
              <a:t>recognized</a:t>
            </a:r>
            <a:r>
              <a:rPr lang="es-CO" dirty="0"/>
              <a:t> -&gt; </a:t>
            </a:r>
            <a:r>
              <a:rPr lang="es-CO" b="1" dirty="0" err="1"/>
              <a:t>Physics</a:t>
            </a:r>
            <a:r>
              <a:rPr lang="es-CO" dirty="0"/>
              <a:t> </a:t>
            </a:r>
            <a:r>
              <a:rPr lang="es-CO" b="1" dirty="0"/>
              <a:t>Nobel </a:t>
            </a:r>
            <a:r>
              <a:rPr lang="es-CO" b="1" dirty="0" err="1"/>
              <a:t>Prize</a:t>
            </a:r>
            <a:r>
              <a:rPr lang="es-CO" b="1" dirty="0"/>
              <a:t> (2015)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0DD1F8-6F1F-9869-A129-02D17C4CEA74}"/>
              </a:ext>
            </a:extLst>
          </p:cNvPr>
          <p:cNvSpPr/>
          <p:nvPr/>
        </p:nvSpPr>
        <p:spPr>
          <a:xfrm>
            <a:off x="93311" y="3751810"/>
            <a:ext cx="4659422" cy="70935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0">
                <a:extLst>
                  <a:ext uri="{FF2B5EF4-FFF2-40B4-BE49-F238E27FC236}">
                    <a16:creationId xmlns:a16="http://schemas.microsoft.com/office/drawing/2014/main" id="{8C8258D7-A06D-A657-5F02-A522D06D7F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255" y="4615063"/>
                <a:ext cx="12064538" cy="193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l-G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p>
                      <m:sSupPr>
                        <m:ctrlPr>
                          <a:rPr lang="el-G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CO" dirty="0"/>
                  <a:t> </a:t>
                </a:r>
                <a:r>
                  <a:rPr lang="en-US" dirty="0"/>
                  <a:t>Sensitivity</a:t>
                </a:r>
                <a:r>
                  <a:rPr lang="es-CO" dirty="0"/>
                  <a:t> </a:t>
                </a:r>
                <a:r>
                  <a:rPr lang="es-CO" dirty="0" err="1"/>
                  <a:t>range</a:t>
                </a:r>
                <a:r>
                  <a:rPr lang="es-CO" dirty="0"/>
                  <a:t>, </a:t>
                </a:r>
                <a:r>
                  <a:rPr lang="es-CO" dirty="0" err="1"/>
                  <a:t>depends</a:t>
                </a:r>
                <a:r>
                  <a:rPr lang="es-CO" dirty="0"/>
                  <a:t> </a:t>
                </a:r>
                <a:r>
                  <a:rPr lang="es-CO" dirty="0" err="1"/>
                  <a:t>on</a:t>
                </a:r>
                <a:r>
                  <a:rPr lang="es-CO" dirty="0"/>
                  <a:t> </a:t>
                </a:r>
                <a:r>
                  <a:rPr lang="es-CO" dirty="0">
                    <a:solidFill>
                      <a:srgbClr val="FF33CC"/>
                    </a:solidFill>
                  </a:rPr>
                  <a:t>“</a:t>
                </a:r>
                <a:r>
                  <a:rPr lang="es-CO" dirty="0" err="1">
                    <a:solidFill>
                      <a:srgbClr val="FF33CC"/>
                    </a:solidFill>
                  </a:rPr>
                  <a:t>Baseline</a:t>
                </a:r>
                <a:r>
                  <a:rPr lang="es-CO" dirty="0">
                    <a:solidFill>
                      <a:srgbClr val="FF33CC"/>
                    </a:solidFill>
                  </a:rPr>
                  <a:t>” L/Energy</a:t>
                </a:r>
              </a:p>
              <a:p>
                <a:r>
                  <a:rPr lang="es-CO" dirty="0"/>
                  <a:t>So </a:t>
                </a:r>
                <a:r>
                  <a:rPr lang="es-CO" dirty="0" err="1"/>
                  <a:t>far</a:t>
                </a:r>
                <a:r>
                  <a:rPr lang="es-CO" dirty="0"/>
                  <a:t>, </a:t>
                </a:r>
                <a:r>
                  <a:rPr lang="es-CO" dirty="0" err="1"/>
                  <a:t>two</a:t>
                </a:r>
                <a:r>
                  <a:rPr lang="es-CO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O" dirty="0"/>
                  <a:t>’s </a:t>
                </a:r>
                <a:r>
                  <a:rPr lang="es-CO" dirty="0" err="1"/>
                  <a:t>found</a:t>
                </a:r>
                <a:r>
                  <a:rPr lang="es-CO" dirty="0"/>
                  <a:t> in </a:t>
                </a:r>
                <a:r>
                  <a:rPr lang="es-CO" dirty="0" err="1"/>
                  <a:t>Nature</a:t>
                </a:r>
                <a:r>
                  <a:rPr lang="es-CO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CO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𝒔𝒐𝒍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s-CO" dirty="0"/>
                  <a:t> (</a:t>
                </a:r>
                <a:r>
                  <a:rPr lang="es-CO" dirty="0" err="1"/>
                  <a:t>KamLAND</a:t>
                </a:r>
                <a:r>
                  <a:rPr lang="es-CO" dirty="0"/>
                  <a:t>) &amp;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CO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𝒂𝒕𝒎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s-CO" dirty="0"/>
                  <a:t> (SK)</a:t>
                </a:r>
              </a:p>
            </p:txBody>
          </p:sp>
        </mc:Choice>
        <mc:Fallback xmlns="">
          <p:sp>
            <p:nvSpPr>
              <p:cNvPr id="13" name="Content Placeholder 10">
                <a:extLst>
                  <a:ext uri="{FF2B5EF4-FFF2-40B4-BE49-F238E27FC236}">
                    <a16:creationId xmlns:a16="http://schemas.microsoft.com/office/drawing/2014/main" id="{8C8258D7-A06D-A657-5F02-A522D06D7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" y="4615063"/>
                <a:ext cx="12064538" cy="1930400"/>
              </a:xfrm>
              <a:prstGeom prst="rect">
                <a:avLst/>
              </a:prstGeom>
              <a:blipFill>
                <a:blip r:embed="rId8"/>
                <a:stretch>
                  <a:fillRect l="-910" t="-3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4F6919-AE74-8C3E-6D75-F6FC020B4CA9}"/>
                  </a:ext>
                </a:extLst>
              </p:cNvPr>
              <p:cNvSpPr txBox="1"/>
              <p:nvPr/>
            </p:nvSpPr>
            <p:spPr>
              <a:xfrm>
                <a:off x="5130338" y="3685058"/>
                <a:ext cx="7314577" cy="846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O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𝑜𝑠𝑐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𝑘𝑚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𝐸𝑛𝑒𝑟𝑔𝑦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s-CO" sz="2800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O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Sup>
                      <m:sSubSupPr>
                        <m:ctrlPr>
                          <a:rPr lang="es-CO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O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𝒎𝒊𝒙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p>
                    </m:sSubSup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4F6919-AE74-8C3E-6D75-F6FC020B4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338" y="3685058"/>
                <a:ext cx="7314577" cy="846450"/>
              </a:xfrm>
              <a:prstGeom prst="rect">
                <a:avLst/>
              </a:prstGeom>
              <a:blipFill>
                <a:blip r:embed="rId9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3F2961B-C5BE-947E-7345-630C58E6C470}"/>
              </a:ext>
            </a:extLst>
          </p:cNvPr>
          <p:cNvSpPr txBox="1"/>
          <p:nvPr/>
        </p:nvSpPr>
        <p:spPr>
          <a:xfrm>
            <a:off x="1677531" y="1006399"/>
            <a:ext cx="200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70C0"/>
                </a:solidFill>
              </a:rPr>
              <a:t>CC </a:t>
            </a:r>
            <a:r>
              <a:rPr lang="es-CO" sz="2000" b="1" dirty="0" err="1">
                <a:solidFill>
                  <a:srgbClr val="0070C0"/>
                </a:solidFill>
              </a:rPr>
              <a:t>interaction</a:t>
            </a:r>
            <a:endParaRPr lang="es-CO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4A4E7-76AB-1602-B8E0-D3E8C2FCB83D}"/>
              </a:ext>
            </a:extLst>
          </p:cNvPr>
          <p:cNvSpPr txBox="1"/>
          <p:nvPr/>
        </p:nvSpPr>
        <p:spPr>
          <a:xfrm>
            <a:off x="8565588" y="3372521"/>
            <a:ext cx="200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70C0"/>
                </a:solidFill>
              </a:rPr>
              <a:t>CC </a:t>
            </a:r>
            <a:r>
              <a:rPr lang="es-CO" sz="2000" b="1" dirty="0" err="1">
                <a:solidFill>
                  <a:srgbClr val="0070C0"/>
                </a:solidFill>
              </a:rPr>
              <a:t>interaction</a:t>
            </a:r>
            <a:endParaRPr lang="es-CO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6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diagram of a solar interferedral reaction&#10;&#10;Description automatically generated">
            <a:extLst>
              <a:ext uri="{FF2B5EF4-FFF2-40B4-BE49-F238E27FC236}">
                <a16:creationId xmlns:a16="http://schemas.microsoft.com/office/drawing/2014/main" id="{3D57ECBB-2B69-B0E7-88AA-4B0647843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3" y="1307183"/>
            <a:ext cx="7676081" cy="183701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A0F37-F39C-651E-D376-12BEB743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D38E-4B02-409B-AA22-9EF88271969C}" type="datetime1">
              <a:rPr lang="en-US" smtClean="0"/>
              <a:t>10/29/2024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6C2E2-22D6-4D2D-AA3D-C71CC0BB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/>
              <a:t>David Vanegas Forero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5D8AC-7291-E24C-E9F8-359DD9FF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8</a:t>
            </a:fld>
            <a:endParaRPr lang="es-CO"/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ACC1F58-27C8-8883-94A0-E1925A439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718" y="8428"/>
            <a:ext cx="1551282" cy="1249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6BEB6909-B7DB-F84E-A41D-ACC8D38923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8213" y="94827"/>
                <a:ext cx="10257428" cy="1187982"/>
              </a:xfrm>
            </p:spPr>
            <p:txBody>
              <a:bodyPr anchor="ctr">
                <a:noAutofit/>
              </a:bodyPr>
              <a:lstStyle/>
              <a:p>
                <a:r>
                  <a:rPr lang="en-US" sz="4400" b="1" dirty="0">
                    <a:solidFill>
                      <a:srgbClr val="C00000"/>
                    </a:solidFill>
                    <a:ea typeface="Calibri Light"/>
                    <a:cs typeface="Calibri Light"/>
                  </a:rPr>
                  <a:t>Three-active neutrino paradigm           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b="1" dirty="0">
                  <a:ea typeface="Calibri Light"/>
                  <a:cs typeface="Calibri Ligh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6BEB6909-B7DB-F84E-A41D-ACC8D38923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8213" y="94827"/>
                <a:ext cx="10257428" cy="1187982"/>
              </a:xfrm>
              <a:blipFill>
                <a:blip r:embed="rId4"/>
                <a:stretch>
                  <a:fillRect l="-2377" t="-14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8DE57F-DB89-E08D-BBBD-E823A18AECAD}"/>
                  </a:ext>
                </a:extLst>
              </p:cNvPr>
              <p:cNvSpPr txBox="1"/>
              <p:nvPr/>
            </p:nvSpPr>
            <p:spPr>
              <a:xfrm>
                <a:off x="430877" y="3222210"/>
                <a:ext cx="5263341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Three mixing angles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One CPV phase </a:t>
                </a:r>
                <a:r>
                  <a:rPr lang="en-US" sz="2400" b="1" dirty="0" err="1"/>
                  <a:t>JCP~sin</a:t>
                </a:r>
                <a:r>
                  <a:rPr lang="en-US" sz="2400" b="1" dirty="0"/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b="1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8DE57F-DB89-E08D-BBBD-E823A18AE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77" y="3222210"/>
                <a:ext cx="5263341" cy="860748"/>
              </a:xfrm>
              <a:prstGeom prst="rect">
                <a:avLst/>
              </a:prstGeom>
              <a:blipFill>
                <a:blip r:embed="rId5"/>
                <a:stretch>
                  <a:fillRect l="-1622" t="-4965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C3291-ACF4-8719-7839-D9D24AE84A8D}"/>
                  </a:ext>
                </a:extLst>
              </p:cNvPr>
              <p:cNvSpPr txBox="1"/>
              <p:nvPr/>
            </p:nvSpPr>
            <p:spPr>
              <a:xfrm>
                <a:off x="4499775" y="3270959"/>
                <a:ext cx="3653625" cy="845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Two mass-squared differences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C3291-ACF4-8719-7839-D9D24AE84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775" y="3270959"/>
                <a:ext cx="3653625" cy="845616"/>
              </a:xfrm>
              <a:prstGeom prst="rect">
                <a:avLst/>
              </a:prstGeom>
              <a:blipFill>
                <a:blip r:embed="rId7"/>
                <a:stretch>
                  <a:fillRect l="-2167" t="-5797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C5990C3-6FA4-88AB-1F59-46F6C5BCF14D}"/>
              </a:ext>
            </a:extLst>
          </p:cNvPr>
          <p:cNvSpPr/>
          <p:nvPr/>
        </p:nvSpPr>
        <p:spPr>
          <a:xfrm>
            <a:off x="305101" y="3207062"/>
            <a:ext cx="4000892" cy="96592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94EAC8A-4E25-8EB2-D033-8EF076998273}"/>
              </a:ext>
            </a:extLst>
          </p:cNvPr>
          <p:cNvSpPr/>
          <p:nvPr/>
        </p:nvSpPr>
        <p:spPr>
          <a:xfrm>
            <a:off x="4485017" y="3194713"/>
            <a:ext cx="3259190" cy="104750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143AB0-312E-98A3-7DFE-EF1884D42969}"/>
              </a:ext>
            </a:extLst>
          </p:cNvPr>
          <p:cNvGrpSpPr/>
          <p:nvPr/>
        </p:nvGrpSpPr>
        <p:grpSpPr>
          <a:xfrm>
            <a:off x="0" y="4271186"/>
            <a:ext cx="7571801" cy="2450289"/>
            <a:chOff x="0" y="4271186"/>
            <a:chExt cx="7571801" cy="2450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A3E5243-6922-E977-0D43-9FCA048015E9}"/>
                    </a:ext>
                  </a:extLst>
                </p:cNvPr>
                <p:cNvSpPr txBox="1"/>
                <p:nvPr/>
              </p:nvSpPr>
              <p:spPr>
                <a:xfrm>
                  <a:off x="305101" y="4271186"/>
                  <a:ext cx="7245324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Neutrino oscillations are NOT sensitive to:</a:t>
                  </a:r>
                  <a:endParaRPr lang="en-US" sz="24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Majorana CP-Violating phases (If Majorana neutrinos)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𝜈𝛽𝛽</m:t>
                      </m:r>
                    </m:oMath>
                  </a14:m>
                  <a:endParaRPr lang="en-US" sz="24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Absolute neutrino mass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)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End point of </a:t>
                  </a:r>
                  <a:r>
                    <a:rPr lang="el-GR" sz="2400" dirty="0"/>
                    <a:t>β</a:t>
                  </a:r>
                  <a:r>
                    <a:rPr lang="en-US" sz="2400" dirty="0"/>
                    <a:t>-decay (direct)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Cosmology (indirect)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A3E5243-6922-E977-0D43-9FCA048015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101" y="4271186"/>
                  <a:ext cx="7245324" cy="2308324"/>
                </a:xfrm>
                <a:prstGeom prst="rect">
                  <a:avLst/>
                </a:prstGeom>
                <a:blipFill>
                  <a:blip r:embed="rId8"/>
                  <a:stretch>
                    <a:fillRect l="-1262" t="-2116" b="-52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01A2F25-39B6-804E-0C3F-6B1355E16E2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324351"/>
              <a:ext cx="7571801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0C11ECE-3417-3F8F-C9C3-987098DF05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1801" y="4476751"/>
              <a:ext cx="0" cy="2244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FAAEFA68-903F-E655-3394-6A1D4800BDC4}"/>
              </a:ext>
            </a:extLst>
          </p:cNvPr>
          <p:cNvSpPr/>
          <p:nvPr/>
        </p:nvSpPr>
        <p:spPr>
          <a:xfrm>
            <a:off x="4506235" y="5023793"/>
            <a:ext cx="2830791" cy="163784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209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>
                <a:solidFill>
                  <a:schemeClr val="tx1"/>
                </a:solidFill>
              </a:rPr>
              <a:t>Complementarity</a:t>
            </a:r>
            <a:r>
              <a:rPr lang="es-CO" dirty="0">
                <a:solidFill>
                  <a:schemeClr val="tx1"/>
                </a:solidFill>
              </a:rPr>
              <a:t> </a:t>
            </a:r>
            <a:r>
              <a:rPr lang="es-CO" dirty="0" err="1">
                <a:solidFill>
                  <a:schemeClr val="tx1"/>
                </a:solidFill>
              </a:rPr>
              <a:t>with</a:t>
            </a:r>
            <a:r>
              <a:rPr lang="es-CO" dirty="0">
                <a:solidFill>
                  <a:schemeClr val="tx1"/>
                </a:solidFill>
              </a:rPr>
              <a:t> </a:t>
            </a:r>
            <a:r>
              <a:rPr lang="es-CO" dirty="0" err="1">
                <a:solidFill>
                  <a:schemeClr val="tx1"/>
                </a:solidFill>
              </a:rPr>
              <a:t>other</a:t>
            </a:r>
            <a:r>
              <a:rPr lang="es-CO" dirty="0">
                <a:solidFill>
                  <a:schemeClr val="tx1"/>
                </a:solidFill>
              </a:rPr>
              <a:t> </a:t>
            </a:r>
            <a:r>
              <a:rPr lang="es-CO" dirty="0" err="1">
                <a:solidFill>
                  <a:schemeClr val="tx1"/>
                </a:solidFill>
              </a:rPr>
              <a:t>searches</a:t>
            </a:r>
            <a:endParaRPr lang="es-CO" dirty="0">
              <a:solidFill>
                <a:schemeClr val="tx1"/>
              </a:solidFill>
            </a:endParaRPr>
          </a:p>
          <a:p>
            <a:pPr algn="ctr"/>
            <a:endParaRPr lang="es-CO" dirty="0">
              <a:solidFill>
                <a:schemeClr val="tx1"/>
              </a:solidFill>
            </a:endParaRPr>
          </a:p>
          <a:p>
            <a:pPr algn="ctr"/>
            <a:r>
              <a:rPr lang="es-CO" dirty="0" err="1">
                <a:solidFill>
                  <a:srgbClr val="0000FF"/>
                </a:solidFill>
              </a:rPr>
              <a:t>Dedicated</a:t>
            </a:r>
            <a:r>
              <a:rPr lang="es-CO" dirty="0">
                <a:solidFill>
                  <a:srgbClr val="0000FF"/>
                </a:solidFill>
              </a:rPr>
              <a:t> </a:t>
            </a:r>
            <a:r>
              <a:rPr lang="es-CO" dirty="0" err="1">
                <a:solidFill>
                  <a:srgbClr val="0000FF"/>
                </a:solidFill>
              </a:rPr>
              <a:t>talks</a:t>
            </a:r>
            <a:r>
              <a:rPr lang="es-CO" dirty="0">
                <a:solidFill>
                  <a:srgbClr val="0000FF"/>
                </a:solidFill>
              </a:rPr>
              <a:t> </a:t>
            </a:r>
            <a:r>
              <a:rPr lang="es-CO" dirty="0" err="1">
                <a:solidFill>
                  <a:srgbClr val="0000FF"/>
                </a:solidFill>
              </a:rPr>
              <a:t>today</a:t>
            </a:r>
            <a:endParaRPr lang="es-CO" dirty="0">
              <a:solidFill>
                <a:srgbClr val="0000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C7D7F7-5F67-9C97-EEDE-4E5950CA2262}"/>
              </a:ext>
            </a:extLst>
          </p:cNvPr>
          <p:cNvGrpSpPr/>
          <p:nvPr/>
        </p:nvGrpSpPr>
        <p:grpSpPr>
          <a:xfrm>
            <a:off x="7794229" y="3293820"/>
            <a:ext cx="4397771" cy="3133496"/>
            <a:chOff x="7794229" y="3293820"/>
            <a:chExt cx="4397771" cy="3133496"/>
          </a:xfrm>
        </p:grpSpPr>
        <p:pic>
          <p:nvPicPr>
            <p:cNvPr id="17" name="Picture 16" descr="A diagram of solar and atmosphere&#10;&#10;Description automatically generated">
              <a:extLst>
                <a:ext uri="{FF2B5EF4-FFF2-40B4-BE49-F238E27FC236}">
                  <a16:creationId xmlns:a16="http://schemas.microsoft.com/office/drawing/2014/main" id="{1F1D970B-1810-4DB4-4B16-441728A58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229" y="3293820"/>
              <a:ext cx="4397771" cy="313349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A25E492-5890-4BE7-A526-4A8F7A0055DE}"/>
                    </a:ext>
                  </a:extLst>
                </p:cNvPr>
                <p:cNvSpPr txBox="1"/>
                <p:nvPr/>
              </p:nvSpPr>
              <p:spPr>
                <a:xfrm>
                  <a:off x="8610600" y="4903470"/>
                  <a:ext cx="954044" cy="3744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MX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dirty="0"/>
                    <a:t>&gt;0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A25E492-5890-4BE7-A526-4A8F7A005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4903470"/>
                  <a:ext cx="954044" cy="374461"/>
                </a:xfrm>
                <a:prstGeom prst="rect">
                  <a:avLst/>
                </a:prstGeom>
                <a:blipFill>
                  <a:blip r:embed="rId10"/>
                  <a:stretch>
                    <a:fillRect t="-6452" r="-4487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EB6458F-33BA-8935-EF04-CBEE3E52F889}"/>
                    </a:ext>
                  </a:extLst>
                </p:cNvPr>
                <p:cNvSpPr txBox="1"/>
                <p:nvPr/>
              </p:nvSpPr>
              <p:spPr>
                <a:xfrm>
                  <a:off x="10807929" y="4903469"/>
                  <a:ext cx="1075872" cy="3744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MX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MX" sz="1800" b="0" i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a14:m>
                  <a:r>
                    <a:rPr lang="en-US" dirty="0"/>
                    <a:t>0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EB6458F-33BA-8935-EF04-CBEE3E52F8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7929" y="4903469"/>
                  <a:ext cx="1075872" cy="374461"/>
                </a:xfrm>
                <a:prstGeom prst="rect">
                  <a:avLst/>
                </a:prstGeom>
                <a:blipFill>
                  <a:blip r:embed="rId11"/>
                  <a:stretch>
                    <a:fillRect t="-6452" r="-3977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Callout: Down Arrow 23">
            <a:extLst>
              <a:ext uri="{FF2B5EF4-FFF2-40B4-BE49-F238E27FC236}">
                <a16:creationId xmlns:a16="http://schemas.microsoft.com/office/drawing/2014/main" id="{BF4DE797-E41F-3119-BB4D-FF90BA20C0D8}"/>
              </a:ext>
            </a:extLst>
          </p:cNvPr>
          <p:cNvSpPr/>
          <p:nvPr/>
        </p:nvSpPr>
        <p:spPr>
          <a:xfrm>
            <a:off x="8271321" y="1305670"/>
            <a:ext cx="3802757" cy="2066534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400" dirty="0">
                <a:solidFill>
                  <a:schemeClr val="tx1"/>
                </a:solidFill>
              </a:rPr>
              <a:t>Two possible mass orderings </a:t>
            </a:r>
          </a:p>
          <a:p>
            <a:pPr lvl="1" algn="ctr"/>
            <a:r>
              <a:rPr lang="en-US" sz="2400" dirty="0">
                <a:solidFill>
                  <a:schemeClr val="tx1"/>
                </a:solidFill>
              </a:rPr>
              <a:t>Normal (L), Inverted (R)</a:t>
            </a:r>
          </a:p>
          <a:p>
            <a:pPr algn="ctr"/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E0DB1B5-437D-C027-B89E-BA5D7F068DEC}"/>
              </a:ext>
            </a:extLst>
          </p:cNvPr>
          <p:cNvSpPr/>
          <p:nvPr/>
        </p:nvSpPr>
        <p:spPr>
          <a:xfrm>
            <a:off x="5694218" y="1124270"/>
            <a:ext cx="2365153" cy="42976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err="1"/>
              <a:t>Not</a:t>
            </a:r>
            <a:r>
              <a:rPr lang="es-CO" b="1" dirty="0"/>
              <a:t> </a:t>
            </a:r>
            <a:r>
              <a:rPr lang="es-CO" b="1" dirty="0" err="1"/>
              <a:t>unique</a:t>
            </a:r>
            <a:r>
              <a:rPr lang="es-CO" b="1" dirty="0"/>
              <a:t> </a:t>
            </a:r>
            <a:r>
              <a:rPr lang="es-CO" b="1" dirty="0" err="1"/>
              <a:t>param</a:t>
            </a:r>
            <a:r>
              <a:rPr lang="es-CO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06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9FD6-70EA-0969-6C13-E905D1B0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468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Nue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dirty="0" err="1">
                <a:solidFill>
                  <a:srgbClr val="C00000"/>
                </a:solidFill>
              </a:rPr>
              <a:t>nuebar</a:t>
            </a:r>
            <a:r>
              <a:rPr lang="en-US" b="1" dirty="0">
                <a:solidFill>
                  <a:srgbClr val="C00000"/>
                </a:solidFill>
              </a:rPr>
              <a:t>) disappearance in vacuum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F95FA2A-AB63-76CF-5763-AECAF89B99E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46709" y="2546005"/>
                <a:ext cx="5644515" cy="370808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 dependence 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dirty="0"/>
                  <a:t> neither 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atm </a:t>
                </a:r>
                <a:r>
                  <a:rPr lang="en-US" dirty="0" err="1"/>
                  <a:t>osc</a:t>
                </a:r>
                <a:r>
                  <a:rPr lang="en-US" dirty="0"/>
                  <a:t>. Dominance (neglecting solar </a:t>
                </a:r>
                <a:r>
                  <a:rPr lang="en-US" dirty="0" err="1"/>
                  <a:t>osc</a:t>
                </a:r>
                <a:r>
                  <a:rPr lang="en-US" dirty="0"/>
                  <a:t>. term), it can be written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F95FA2A-AB63-76CF-5763-AECAF89B9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46709" y="2546005"/>
                <a:ext cx="5644515" cy="3708083"/>
              </a:xfrm>
              <a:blipFill>
                <a:blip r:embed="rId2"/>
                <a:stretch>
                  <a:fillRect l="-1944" t="-2796" r="-259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AEB2083-1129-12C0-DC08-500A614BAC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" y="1132176"/>
            <a:ext cx="7414532" cy="88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D38F3-FA56-AD65-3C8D-8CB998185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7459-748C-4CA1-85EE-E5519EFB3D0F}" type="datetime1">
              <a:rPr lang="en-US" smtClean="0"/>
              <a:t>10/29/2024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C3CEC-BA08-0BCC-5D7F-8A082AC6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David Vanegas Forero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650B2-5E91-5494-D0DB-563CFC0B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D266-E281-4534-A919-A24FC95A45D5}" type="slidenum">
              <a:rPr lang="es-CO" smtClean="0"/>
              <a:t>9</a:t>
            </a:fld>
            <a:endParaRPr lang="es-CO"/>
          </a:p>
        </p:txBody>
      </p:sp>
      <p:pic>
        <p:nvPicPr>
          <p:cNvPr id="12" name="Picture 11" descr="A math symbols and numbers&#10;&#10;Description automatically generated with medium confidence">
            <a:extLst>
              <a:ext uri="{FF2B5EF4-FFF2-40B4-BE49-F238E27FC236}">
                <a16:creationId xmlns:a16="http://schemas.microsoft.com/office/drawing/2014/main" id="{01758AF1-4CCD-3868-A95A-05384B747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" y="4599650"/>
            <a:ext cx="4149090" cy="14544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843980-242F-A87A-B34A-8B2E88120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005" y="1393031"/>
            <a:ext cx="4729630" cy="4963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AD0E02A-D70D-5839-CA85-91505E3C0795}"/>
              </a:ext>
            </a:extLst>
          </p:cNvPr>
          <p:cNvGrpSpPr/>
          <p:nvPr/>
        </p:nvGrpSpPr>
        <p:grpSpPr>
          <a:xfrm>
            <a:off x="9193333" y="1839719"/>
            <a:ext cx="2893892" cy="3806225"/>
            <a:chOff x="9193333" y="1839719"/>
            <a:chExt cx="2893892" cy="3806225"/>
          </a:xfrm>
        </p:grpSpPr>
        <p:sp>
          <p:nvSpPr>
            <p:cNvPr id="16" name="Callout: Up Arrow 15">
              <a:extLst>
                <a:ext uri="{FF2B5EF4-FFF2-40B4-BE49-F238E27FC236}">
                  <a16:creationId xmlns:a16="http://schemas.microsoft.com/office/drawing/2014/main" id="{BB89EF6B-5225-4F77-6248-920FF648E0FA}"/>
                </a:ext>
              </a:extLst>
            </p:cNvPr>
            <p:cNvSpPr/>
            <p:nvPr/>
          </p:nvSpPr>
          <p:spPr>
            <a:xfrm>
              <a:off x="9193333" y="2756231"/>
              <a:ext cx="628650" cy="361950"/>
            </a:xfrm>
            <a:prstGeom prst="upArrowCallou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DYB</a:t>
              </a:r>
              <a:endParaRPr lang="es-CO" dirty="0"/>
            </a:p>
          </p:txBody>
        </p:sp>
        <p:sp>
          <p:nvSpPr>
            <p:cNvPr id="17" name="Callout: Up Arrow 16">
              <a:extLst>
                <a:ext uri="{FF2B5EF4-FFF2-40B4-BE49-F238E27FC236}">
                  <a16:creationId xmlns:a16="http://schemas.microsoft.com/office/drawing/2014/main" id="{30ABCF32-3D80-5EE8-3BFB-8D9A03827687}"/>
                </a:ext>
              </a:extLst>
            </p:cNvPr>
            <p:cNvSpPr/>
            <p:nvPr/>
          </p:nvSpPr>
          <p:spPr>
            <a:xfrm>
              <a:off x="11029950" y="5283994"/>
              <a:ext cx="754183" cy="361950"/>
            </a:xfrm>
            <a:prstGeom prst="upArrowCallou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JUNO</a:t>
              </a:r>
              <a:endParaRPr lang="es-CO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6C7FE9-E8A8-1DDF-A781-808ADB50C70A}"/>
                </a:ext>
              </a:extLst>
            </p:cNvPr>
            <p:cNvSpPr/>
            <p:nvPr/>
          </p:nvSpPr>
          <p:spPr>
            <a:xfrm>
              <a:off x="10868025" y="1839719"/>
              <a:ext cx="1219200" cy="36195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KamLAND</a:t>
              </a:r>
              <a:endParaRPr lang="es-CO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DC3CB21-356E-4EFD-0BE5-569740CD81A6}"/>
                </a:ext>
              </a:extLst>
            </p:cNvPr>
            <p:cNvCxnSpPr>
              <a:cxnSpLocks/>
            </p:cNvCxnSpPr>
            <p:nvPr/>
          </p:nvCxnSpPr>
          <p:spPr>
            <a:xfrm>
              <a:off x="11757075" y="2232356"/>
              <a:ext cx="253950" cy="10918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FC22269-D3FD-E3FE-9839-6A5DB2C09133}"/>
              </a:ext>
            </a:extLst>
          </p:cNvPr>
          <p:cNvSpPr txBox="1"/>
          <p:nvPr/>
        </p:nvSpPr>
        <p:spPr>
          <a:xfrm>
            <a:off x="651698" y="6049126"/>
            <a:ext cx="463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>
                <a:solidFill>
                  <a:schemeClr val="accent6">
                    <a:lumMod val="50000"/>
                  </a:schemeClr>
                </a:solidFill>
              </a:rPr>
              <a:t>Nunokawa</a:t>
            </a: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, Parke &amp; </a:t>
            </a:r>
            <a:r>
              <a:rPr lang="es-CO" b="1" dirty="0" err="1">
                <a:solidFill>
                  <a:schemeClr val="accent6">
                    <a:lumMod val="50000"/>
                  </a:schemeClr>
                </a:solidFill>
              </a:rPr>
              <a:t>Zukanovich</a:t>
            </a: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 Funchal (2005)</a:t>
            </a:r>
          </a:p>
        </p:txBody>
      </p:sp>
    </p:spTree>
    <p:extLst>
      <p:ext uri="{BB962C8B-B14F-4D97-AF65-F5344CB8AC3E}">
        <p14:creationId xmlns:p14="http://schemas.microsoft.com/office/powerpoint/2010/main" val="59583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bf933d-857a-4427-b12f-7b31d1f40c1a}" enabled="0" method="" siteId="{2bbf933d-857a-4427-b12f-7b31d1f40c1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16888</TotalTime>
  <Words>2364</Words>
  <Application>Microsoft Office PowerPoint</Application>
  <PresentationFormat>Widescreen</PresentationFormat>
  <Paragraphs>453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Aharoni</vt:lpstr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Office Theme</vt:lpstr>
      <vt:lpstr>Office Theme</vt:lpstr>
      <vt:lpstr>Overview of Neutrino Oscillations</vt:lpstr>
      <vt:lpstr>¿What do we know about the neutrino?</vt:lpstr>
      <vt:lpstr>Neutrino Sources    Oscillation Energy Window :  ~1 MeV -- ~100 GeVs </vt:lpstr>
      <vt:lpstr>Neutrino Interactions  </vt:lpstr>
      <vt:lpstr>PowerPoint Presentation</vt:lpstr>
      <vt:lpstr>Neutrino oscillation experiment, the concept</vt:lpstr>
      <vt:lpstr> Neutrino oscillations ‘in a Nutshell’</vt:lpstr>
      <vt:lpstr>Three-active neutrino paradigm                     ├ |ν_α ⟩=∑_(k=1)^3▒U_αk^∗ |├ ν_k ⟩</vt:lpstr>
      <vt:lpstr>Nue(nuebar) disappearance in vacuum</vt:lpstr>
      <vt:lpstr>Numu(numubar) disappearance in vacuum</vt:lpstr>
      <vt:lpstr>Nue appearance in vacuum</vt:lpstr>
      <vt:lpstr>Nue appearance in (constant) matter</vt:lpstr>
      <vt:lpstr>Nue appearance in (constant) matter Bi-probability plots (fixed Etrue)</vt:lpstr>
      <vt:lpstr>Nue appearance in (constant) matter Bi-probability plots (fixed Etrue)</vt:lpstr>
      <vt:lpstr>Neutrino Oscillation Channels, parameter dependency</vt:lpstr>
      <vt:lpstr>Neutrino Osc. Experiments (by their source) </vt:lpstr>
      <vt:lpstr>Neutrino events, its calculation per experiment, per osc. channel (C)</vt:lpstr>
      <vt:lpstr>Reactor (multidet.)  1km experiments, nuebar disapp</vt:lpstr>
      <vt:lpstr>LBL &amp; atmospheric</vt:lpstr>
      <vt:lpstr>Solar sector,  SK Global analysis</vt:lpstr>
      <vt:lpstr>Global-fit results,  Δχ^2-profiles</vt:lpstr>
      <vt:lpstr>Closer look to the CP-violating phase</vt:lpstr>
      <vt:lpstr>Comparing Global-fit results: BFPs and 3σ ranges</vt:lpstr>
      <vt:lpstr>Comparing Global-fit results: BFPs and 3σ ranges</vt:lpstr>
      <vt:lpstr>Global-fit results, lepton mixing</vt:lpstr>
      <vt:lpstr>Lepton mixing pattern</vt:lpstr>
      <vt:lpstr>Where we stand so far</vt:lpstr>
      <vt:lpstr>FINAL REMARKS</vt:lpstr>
      <vt:lpstr>PowerPoint Presentation</vt:lpstr>
      <vt:lpstr>BACK UP</vt:lpstr>
      <vt:lpstr>Published Papers by (Reactor &amp; Accelerator) Experimental Collaborations on BSM searches 2008-present</vt:lpstr>
      <vt:lpstr>BSM neutrino-related scenarios</vt:lpstr>
      <vt:lpstr> New Experiments Vs Open Questions</vt:lpstr>
      <vt:lpstr>The problem of the Neutrino Mass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Semillero de investigación</dc:title>
  <dc:creator>David Vanegas Forero</dc:creator>
  <cp:lastModifiedBy>David Vanegas Forero</cp:lastModifiedBy>
  <cp:revision>1038</cp:revision>
  <dcterms:created xsi:type="dcterms:W3CDTF">2021-02-18T22:27:35Z</dcterms:created>
  <dcterms:modified xsi:type="dcterms:W3CDTF">2024-10-29T10:58:58Z</dcterms:modified>
</cp:coreProperties>
</file>