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32399288" cy="43200638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" roundtripDataSignature="AMtx7mhnviQUx4rHa7nlWoNpOvS68d5Ol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uário" initials="U" lastIdx="1" clrIdx="0">
    <p:extLst>
      <p:ext uri="{19B8F6BF-5375-455C-9EA6-DF929625EA0E}">
        <p15:presenceInfo xmlns:p15="http://schemas.microsoft.com/office/powerpoint/2012/main" userId="Usuári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774" autoAdjust="0"/>
  </p:normalViewPr>
  <p:slideViewPr>
    <p:cSldViewPr snapToGrid="0">
      <p:cViewPr>
        <p:scale>
          <a:sx n="25" d="100"/>
          <a:sy n="25" d="100"/>
        </p:scale>
        <p:origin x="762" y="-4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customschemas.google.com/relationships/presentationmetadata" Target="metadata"/><Relationship Id="rId11" Type="http://schemas.openxmlformats.org/officeDocument/2006/relationships/tableStyles" Target="tableStyles.xml"/><Relationship Id="rId10" Type="http://schemas.openxmlformats.org/officeDocument/2006/relationships/theme" Target="theme/theme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4049911" y="7070108"/>
            <a:ext cx="24299466" cy="15040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944"/>
              <a:buFont typeface="Calibri"/>
              <a:buNone/>
              <a:defRPr sz="15944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2657"/>
              </a:spcBef>
              <a:spcAft>
                <a:spcPts val="0"/>
              </a:spcAft>
              <a:buClr>
                <a:schemeClr val="dk1"/>
              </a:buClr>
              <a:buSzPts val="6378"/>
              <a:buNone/>
              <a:defRPr sz="6378"/>
            </a:lvl1pPr>
            <a:lvl2pPr lvl="1" algn="ctr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5315"/>
              <a:buNone/>
              <a:defRPr sz="5315"/>
            </a:lvl2pPr>
            <a:lvl3pPr lvl="2" algn="ctr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783"/>
              <a:buNone/>
              <a:defRPr sz="4783"/>
            </a:lvl3pPr>
            <a:lvl4pPr lvl="3" algn="ctr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/>
            </a:lvl4pPr>
            <a:lvl5pPr lvl="4" algn="ctr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/>
            </a:lvl5pPr>
            <a:lvl6pPr lvl="5" algn="ctr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/>
            </a:lvl6pPr>
            <a:lvl7pPr lvl="6" algn="ctr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/>
            </a:lvl7pPr>
            <a:lvl8pPr lvl="7" algn="ctr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/>
            </a:lvl8pPr>
            <a:lvl9pPr lvl="8" algn="ctr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dt" idx="10"/>
          </p:nvPr>
        </p:nvSpPr>
        <p:spPr>
          <a:xfrm>
            <a:off x="2227262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1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ftr" idx="11"/>
          </p:nvPr>
        </p:nvSpPr>
        <p:spPr>
          <a:xfrm>
            <a:off x="10731500" y="40039925"/>
            <a:ext cx="10936287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22882225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Calibri"/>
              <a:buNone/>
              <a:defRPr sz="3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Calibri"/>
              <a:buNone/>
              <a:defRPr sz="3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Calibri"/>
              <a:buNone/>
              <a:defRPr sz="3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Calibri"/>
              <a:buNone/>
              <a:defRPr sz="3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Calibri"/>
              <a:buNone/>
              <a:defRPr sz="3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Calibri"/>
              <a:buNone/>
              <a:defRPr sz="3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Calibri"/>
              <a:buNone/>
              <a:defRPr sz="3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Calibri"/>
              <a:buNone/>
              <a:defRPr sz="3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Calibri"/>
              <a:buNone/>
              <a:defRPr sz="3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2210576" y="10770165"/>
            <a:ext cx="27944386" cy="1797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944"/>
              <a:buFont typeface="Calibri"/>
              <a:buNone/>
              <a:defRPr sz="15944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>
            <a:off x="2210576" y="28910433"/>
            <a:ext cx="27944386" cy="9450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657"/>
              </a:spcBef>
              <a:spcAft>
                <a:spcPts val="0"/>
              </a:spcAft>
              <a:buClr>
                <a:srgbClr val="888888"/>
              </a:buClr>
              <a:buSzPts val="6378"/>
              <a:buNone/>
              <a:defRPr sz="6378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rgbClr val="888888"/>
              </a:buClr>
              <a:buSzPts val="5315"/>
              <a:buNone/>
              <a:defRPr sz="5315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rgbClr val="888888"/>
              </a:buClr>
              <a:buSzPts val="4783"/>
              <a:buNone/>
              <a:defRPr sz="4783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rgbClr val="888888"/>
              </a:buClr>
              <a:buSzPts val="4252"/>
              <a:buNone/>
              <a:defRPr sz="4252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rgbClr val="888888"/>
              </a:buClr>
              <a:buSzPts val="4252"/>
              <a:buNone/>
              <a:defRPr sz="4252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rgbClr val="888888"/>
              </a:buClr>
              <a:buSzPts val="4252"/>
              <a:buNone/>
              <a:defRPr sz="4252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rgbClr val="888888"/>
              </a:buClr>
              <a:buSzPts val="4252"/>
              <a:buNone/>
              <a:defRPr sz="4252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rgbClr val="888888"/>
              </a:buClr>
              <a:buSzPts val="4252"/>
              <a:buNone/>
              <a:defRPr sz="4252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rgbClr val="888888"/>
              </a:buClr>
              <a:buSzPts val="4252"/>
              <a:buNone/>
              <a:defRPr sz="4252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2227262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1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10731500" y="40039925"/>
            <a:ext cx="10936287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22882225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Calibri"/>
              <a:buNone/>
              <a:defRPr sz="3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Calibri"/>
              <a:buNone/>
              <a:defRPr sz="3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Calibri"/>
              <a:buNone/>
              <a:defRPr sz="3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Calibri"/>
              <a:buNone/>
              <a:defRPr sz="3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Calibri"/>
              <a:buNone/>
              <a:defRPr sz="3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Calibri"/>
              <a:buNone/>
              <a:defRPr sz="3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Calibri"/>
              <a:buNone/>
              <a:defRPr sz="3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Calibri"/>
              <a:buNone/>
              <a:defRPr sz="3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Calibri"/>
              <a:buNone/>
              <a:defRPr sz="3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>
            <a:off x="2227262" y="2300287"/>
            <a:ext cx="27944762" cy="835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>
            <a:off x="2227262" y="11499850"/>
            <a:ext cx="27944762" cy="27411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265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2227262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1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10731500" y="40039925"/>
            <a:ext cx="10936287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22882225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Calibri"/>
              <a:buNone/>
              <a:defRPr sz="3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Calibri"/>
              <a:buNone/>
              <a:defRPr sz="3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Calibri"/>
              <a:buNone/>
              <a:defRPr sz="3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Calibri"/>
              <a:buNone/>
              <a:defRPr sz="3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Calibri"/>
              <a:buNone/>
              <a:defRPr sz="3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Calibri"/>
              <a:buNone/>
              <a:defRPr sz="3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Calibri"/>
              <a:buNone/>
              <a:defRPr sz="3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Calibri"/>
              <a:buNone/>
              <a:defRPr sz="3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Calibri"/>
              <a:buNone/>
              <a:defRPr sz="3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 e Título Vertical" type="vertTitleAndTx">
  <p:cSld name="VERTICAL_TITLE_AND_VERTICAL_TEX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 rot="5400000">
            <a:off x="8373517" y="17112258"/>
            <a:ext cx="36610544" cy="6986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 rot="5400000">
            <a:off x="-5801172" y="10328657"/>
            <a:ext cx="36610544" cy="20553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265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dt" idx="10"/>
          </p:nvPr>
        </p:nvSpPr>
        <p:spPr>
          <a:xfrm>
            <a:off x="2227262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1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ftr" idx="11"/>
          </p:nvPr>
        </p:nvSpPr>
        <p:spPr>
          <a:xfrm>
            <a:off x="10731500" y="40039925"/>
            <a:ext cx="10936287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22882225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Calibri"/>
              <a:buNone/>
              <a:defRPr sz="3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Calibri"/>
              <a:buNone/>
              <a:defRPr sz="3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Calibri"/>
              <a:buNone/>
              <a:defRPr sz="3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Calibri"/>
              <a:buNone/>
              <a:defRPr sz="3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Calibri"/>
              <a:buNone/>
              <a:defRPr sz="3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Calibri"/>
              <a:buNone/>
              <a:defRPr sz="3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Calibri"/>
              <a:buNone/>
              <a:defRPr sz="3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Calibri"/>
              <a:buNone/>
              <a:defRPr sz="3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Calibri"/>
              <a:buNone/>
              <a:defRPr sz="3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2227262" y="2300287"/>
            <a:ext cx="27944762" cy="835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 rot="5400000">
            <a:off x="2493962" y="11233150"/>
            <a:ext cx="27411362" cy="27944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265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dt" idx="10"/>
          </p:nvPr>
        </p:nvSpPr>
        <p:spPr>
          <a:xfrm>
            <a:off x="2227262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1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ftr" idx="11"/>
          </p:nvPr>
        </p:nvSpPr>
        <p:spPr>
          <a:xfrm>
            <a:off x="10731500" y="40039925"/>
            <a:ext cx="10936287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22882225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Calibri"/>
              <a:buNone/>
              <a:defRPr sz="3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Calibri"/>
              <a:buNone/>
              <a:defRPr sz="3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Calibri"/>
              <a:buNone/>
              <a:defRPr sz="3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Calibri"/>
              <a:buNone/>
              <a:defRPr sz="3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Calibri"/>
              <a:buNone/>
              <a:defRPr sz="3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Calibri"/>
              <a:buNone/>
              <a:defRPr sz="3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Calibri"/>
              <a:buNone/>
              <a:defRPr sz="3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Calibri"/>
              <a:buNone/>
              <a:defRPr sz="3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Calibri"/>
              <a:buNone/>
              <a:defRPr sz="3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2231672" y="2880042"/>
            <a:ext cx="10449613" cy="10080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504"/>
              <a:buFont typeface="Calibri"/>
              <a:buNone/>
              <a:defRPr sz="8504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>
            <a:spLocks noGrp="1"/>
          </p:cNvSpPr>
          <p:nvPr>
            <p:ph type="pic" idx="2"/>
          </p:nvPr>
        </p:nvSpPr>
        <p:spPr>
          <a:xfrm>
            <a:off x="13773917" y="6220095"/>
            <a:ext cx="16402140" cy="30700453"/>
          </a:xfrm>
          <a:prstGeom prst="rect">
            <a:avLst/>
          </a:prstGeom>
          <a:noFill/>
          <a:ln>
            <a:noFill/>
          </a:ln>
        </p:spPr>
      </p:sp>
      <p:sp>
        <p:nvSpPr>
          <p:cNvPr id="32" name="Google Shape;32;p6"/>
          <p:cNvSpPr txBox="1">
            <a:spLocks noGrp="1"/>
          </p:cNvSpPr>
          <p:nvPr>
            <p:ph type="body" idx="1"/>
          </p:nvPr>
        </p:nvSpPr>
        <p:spPr>
          <a:xfrm>
            <a:off x="2231672" y="12960191"/>
            <a:ext cx="10449613" cy="240103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657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/>
            </a:lvl1pPr>
            <a:lvl2pPr marL="914400" lvl="1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3720"/>
              <a:buNone/>
              <a:defRPr sz="3720"/>
            </a:lvl2pPr>
            <a:lvl3pPr marL="1371600" lvl="2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3189"/>
              <a:buNone/>
              <a:defRPr sz="3189"/>
            </a:lvl3pPr>
            <a:lvl4pPr marL="1828800" lvl="3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2657"/>
              <a:buNone/>
              <a:defRPr sz="2657"/>
            </a:lvl4pPr>
            <a:lvl5pPr marL="2286000" lvl="4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2657"/>
              <a:buNone/>
              <a:defRPr sz="2657"/>
            </a:lvl5pPr>
            <a:lvl6pPr marL="2743200" lvl="5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2657"/>
              <a:buNone/>
              <a:defRPr sz="2657"/>
            </a:lvl6pPr>
            <a:lvl7pPr marL="3200400" lvl="6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2657"/>
              <a:buNone/>
              <a:defRPr sz="2657"/>
            </a:lvl7pPr>
            <a:lvl8pPr marL="3657600" lvl="7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2657"/>
              <a:buNone/>
              <a:defRPr sz="2657"/>
            </a:lvl8pPr>
            <a:lvl9pPr marL="4114800" lvl="8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2657"/>
              <a:buNone/>
              <a:defRPr sz="2657"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dt" idx="10"/>
          </p:nvPr>
        </p:nvSpPr>
        <p:spPr>
          <a:xfrm>
            <a:off x="2227262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1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ftr" idx="11"/>
          </p:nvPr>
        </p:nvSpPr>
        <p:spPr>
          <a:xfrm>
            <a:off x="10731500" y="40039925"/>
            <a:ext cx="10936287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22882225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Calibri"/>
              <a:buNone/>
              <a:defRPr sz="3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Calibri"/>
              <a:buNone/>
              <a:defRPr sz="3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Calibri"/>
              <a:buNone/>
              <a:defRPr sz="3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Calibri"/>
              <a:buNone/>
              <a:defRPr sz="3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Calibri"/>
              <a:buNone/>
              <a:defRPr sz="3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Calibri"/>
              <a:buNone/>
              <a:defRPr sz="3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Calibri"/>
              <a:buNone/>
              <a:defRPr sz="3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Calibri"/>
              <a:buNone/>
              <a:defRPr sz="3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Calibri"/>
              <a:buNone/>
              <a:defRPr sz="3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>
            <a:spLocks noGrp="1"/>
          </p:cNvSpPr>
          <p:nvPr>
            <p:ph type="title"/>
          </p:nvPr>
        </p:nvSpPr>
        <p:spPr>
          <a:xfrm>
            <a:off x="2231672" y="2880042"/>
            <a:ext cx="10449613" cy="10080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504"/>
              <a:buFont typeface="Calibri"/>
              <a:buNone/>
              <a:defRPr sz="8504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1"/>
          </p:nvPr>
        </p:nvSpPr>
        <p:spPr>
          <a:xfrm>
            <a:off x="13773917" y="6220095"/>
            <a:ext cx="16402140" cy="30700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768604" algn="l">
              <a:lnSpc>
                <a:spcPct val="90000"/>
              </a:lnSpc>
              <a:spcBef>
                <a:spcPts val="2657"/>
              </a:spcBef>
              <a:spcAft>
                <a:spcPts val="0"/>
              </a:spcAft>
              <a:buClr>
                <a:schemeClr val="dk1"/>
              </a:buClr>
              <a:buSzPts val="8504"/>
              <a:buChar char="•"/>
              <a:defRPr sz="8504"/>
            </a:lvl1pPr>
            <a:lvl2pPr marL="914400" lvl="1" indent="-701103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7441"/>
              <a:buChar char="•"/>
              <a:defRPr sz="7441"/>
            </a:lvl2pPr>
            <a:lvl3pPr marL="1371600" lvl="2" indent="-633603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6378"/>
              <a:buChar char="•"/>
              <a:defRPr sz="6378"/>
            </a:lvl3pPr>
            <a:lvl4pPr marL="1828800" lvl="3" indent="-566102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5315"/>
              <a:buChar char="•"/>
              <a:defRPr sz="5315"/>
            </a:lvl4pPr>
            <a:lvl5pPr marL="2286000" lvl="4" indent="-566102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5315"/>
              <a:buChar char="•"/>
              <a:defRPr sz="5315"/>
            </a:lvl5pPr>
            <a:lvl6pPr marL="2743200" lvl="5" indent="-566102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5315"/>
              <a:buChar char="•"/>
              <a:defRPr sz="5315"/>
            </a:lvl6pPr>
            <a:lvl7pPr marL="3200400" lvl="6" indent="-566102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5315"/>
              <a:buChar char="•"/>
              <a:defRPr sz="5315"/>
            </a:lvl7pPr>
            <a:lvl8pPr marL="3657600" lvl="7" indent="-566102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5315"/>
              <a:buChar char="•"/>
              <a:defRPr sz="5315"/>
            </a:lvl8pPr>
            <a:lvl9pPr marL="4114800" lvl="8" indent="-566102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5315"/>
              <a:buChar char="•"/>
              <a:defRPr sz="5315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2"/>
          </p:nvPr>
        </p:nvSpPr>
        <p:spPr>
          <a:xfrm>
            <a:off x="2231672" y="12960191"/>
            <a:ext cx="10449613" cy="240103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657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/>
            </a:lvl1pPr>
            <a:lvl2pPr marL="914400" lvl="1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3720"/>
              <a:buNone/>
              <a:defRPr sz="3720"/>
            </a:lvl2pPr>
            <a:lvl3pPr marL="1371600" lvl="2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3189"/>
              <a:buNone/>
              <a:defRPr sz="3189"/>
            </a:lvl3pPr>
            <a:lvl4pPr marL="1828800" lvl="3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2657"/>
              <a:buNone/>
              <a:defRPr sz="2657"/>
            </a:lvl4pPr>
            <a:lvl5pPr marL="2286000" lvl="4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2657"/>
              <a:buNone/>
              <a:defRPr sz="2657"/>
            </a:lvl5pPr>
            <a:lvl6pPr marL="2743200" lvl="5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2657"/>
              <a:buNone/>
              <a:defRPr sz="2657"/>
            </a:lvl6pPr>
            <a:lvl7pPr marL="3200400" lvl="6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2657"/>
              <a:buNone/>
              <a:defRPr sz="2657"/>
            </a:lvl7pPr>
            <a:lvl8pPr marL="3657600" lvl="7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2657"/>
              <a:buNone/>
              <a:defRPr sz="2657"/>
            </a:lvl8pPr>
            <a:lvl9pPr marL="4114800" lvl="8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2657"/>
              <a:buNone/>
              <a:defRPr sz="2657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dt" idx="10"/>
          </p:nvPr>
        </p:nvSpPr>
        <p:spPr>
          <a:xfrm>
            <a:off x="2227262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1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ftr" idx="11"/>
          </p:nvPr>
        </p:nvSpPr>
        <p:spPr>
          <a:xfrm>
            <a:off x="10731500" y="40039925"/>
            <a:ext cx="10936287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sldNum" idx="12"/>
          </p:nvPr>
        </p:nvSpPr>
        <p:spPr>
          <a:xfrm>
            <a:off x="22882225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Calibri"/>
              <a:buNone/>
              <a:defRPr sz="3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Calibri"/>
              <a:buNone/>
              <a:defRPr sz="3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Calibri"/>
              <a:buNone/>
              <a:defRPr sz="3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Calibri"/>
              <a:buNone/>
              <a:defRPr sz="3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Calibri"/>
              <a:buNone/>
              <a:defRPr sz="3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Calibri"/>
              <a:buNone/>
              <a:defRPr sz="3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Calibri"/>
              <a:buNone/>
              <a:defRPr sz="3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Calibri"/>
              <a:buNone/>
              <a:defRPr sz="3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Calibri"/>
              <a:buNone/>
              <a:defRPr sz="3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 txBox="1">
            <a:spLocks noGrp="1"/>
          </p:cNvSpPr>
          <p:nvPr>
            <p:ph type="dt" idx="10"/>
          </p:nvPr>
        </p:nvSpPr>
        <p:spPr>
          <a:xfrm>
            <a:off x="2227262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1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ftr" idx="11"/>
          </p:nvPr>
        </p:nvSpPr>
        <p:spPr>
          <a:xfrm>
            <a:off x="10731500" y="40039925"/>
            <a:ext cx="10936287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sldNum" idx="12"/>
          </p:nvPr>
        </p:nvSpPr>
        <p:spPr>
          <a:xfrm>
            <a:off x="22882225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Calibri"/>
              <a:buNone/>
              <a:defRPr sz="3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Calibri"/>
              <a:buNone/>
              <a:defRPr sz="3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Calibri"/>
              <a:buNone/>
              <a:defRPr sz="3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Calibri"/>
              <a:buNone/>
              <a:defRPr sz="3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Calibri"/>
              <a:buNone/>
              <a:defRPr sz="3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Calibri"/>
              <a:buNone/>
              <a:defRPr sz="3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Calibri"/>
              <a:buNone/>
              <a:defRPr sz="3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Calibri"/>
              <a:buNone/>
              <a:defRPr sz="3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Calibri"/>
              <a:buNone/>
              <a:defRPr sz="3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2227262" y="2300287"/>
            <a:ext cx="27944762" cy="835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dt" idx="10"/>
          </p:nvPr>
        </p:nvSpPr>
        <p:spPr>
          <a:xfrm>
            <a:off x="2227262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1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ftr" idx="11"/>
          </p:nvPr>
        </p:nvSpPr>
        <p:spPr>
          <a:xfrm>
            <a:off x="10731500" y="40039925"/>
            <a:ext cx="10936287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22882225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Calibri"/>
              <a:buNone/>
              <a:defRPr sz="3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Calibri"/>
              <a:buNone/>
              <a:defRPr sz="3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Calibri"/>
              <a:buNone/>
              <a:defRPr sz="3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Calibri"/>
              <a:buNone/>
              <a:defRPr sz="3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Calibri"/>
              <a:buNone/>
              <a:defRPr sz="3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Calibri"/>
              <a:buNone/>
              <a:defRPr sz="3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Calibri"/>
              <a:buNone/>
              <a:defRPr sz="3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Calibri"/>
              <a:buNone/>
              <a:defRPr sz="3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Calibri"/>
              <a:buNone/>
              <a:defRPr sz="3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>
            <a:spLocks noGrp="1"/>
          </p:cNvSpPr>
          <p:nvPr>
            <p:ph type="title"/>
          </p:nvPr>
        </p:nvSpPr>
        <p:spPr>
          <a:xfrm>
            <a:off x="2231671" y="2300037"/>
            <a:ext cx="27944386" cy="8350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0"/>
          <p:cNvSpPr txBox="1">
            <a:spLocks noGrp="1"/>
          </p:cNvSpPr>
          <p:nvPr>
            <p:ph type="body" idx="1"/>
          </p:nvPr>
        </p:nvSpPr>
        <p:spPr>
          <a:xfrm>
            <a:off x="2231672" y="10590160"/>
            <a:ext cx="13706416" cy="5190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657"/>
              </a:spcBef>
              <a:spcAft>
                <a:spcPts val="0"/>
              </a:spcAft>
              <a:buClr>
                <a:schemeClr val="dk1"/>
              </a:buClr>
              <a:buSzPts val="6378"/>
              <a:buNone/>
              <a:defRPr sz="6378" b="1"/>
            </a:lvl1pPr>
            <a:lvl2pPr marL="914400" lvl="1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5315"/>
              <a:buNone/>
              <a:defRPr sz="5315" b="1"/>
            </a:lvl2pPr>
            <a:lvl3pPr marL="1371600" lvl="2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783"/>
              <a:buNone/>
              <a:defRPr sz="4783" b="1"/>
            </a:lvl3pPr>
            <a:lvl4pPr marL="1828800" lvl="3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 b="1"/>
            </a:lvl4pPr>
            <a:lvl5pPr marL="2286000" lvl="4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 b="1"/>
            </a:lvl5pPr>
            <a:lvl6pPr marL="2743200" lvl="5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 b="1"/>
            </a:lvl6pPr>
            <a:lvl7pPr marL="3200400" lvl="6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 b="1"/>
            </a:lvl7pPr>
            <a:lvl8pPr marL="3657600" lvl="7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 b="1"/>
            </a:lvl8pPr>
            <a:lvl9pPr marL="4114800" lvl="8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 b="1"/>
            </a:lvl9pPr>
          </a:lstStyle>
          <a:p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body" idx="2"/>
          </p:nvPr>
        </p:nvSpPr>
        <p:spPr>
          <a:xfrm>
            <a:off x="2231672" y="15780233"/>
            <a:ext cx="13706416" cy="23210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265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3"/>
          </p:nvPr>
        </p:nvSpPr>
        <p:spPr>
          <a:xfrm>
            <a:off x="16402140" y="10590160"/>
            <a:ext cx="13773917" cy="5190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657"/>
              </a:spcBef>
              <a:spcAft>
                <a:spcPts val="0"/>
              </a:spcAft>
              <a:buClr>
                <a:schemeClr val="dk1"/>
              </a:buClr>
              <a:buSzPts val="6378"/>
              <a:buNone/>
              <a:defRPr sz="6378" b="1"/>
            </a:lvl1pPr>
            <a:lvl2pPr marL="914400" lvl="1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5315"/>
              <a:buNone/>
              <a:defRPr sz="5315" b="1"/>
            </a:lvl2pPr>
            <a:lvl3pPr marL="1371600" lvl="2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783"/>
              <a:buNone/>
              <a:defRPr sz="4783" b="1"/>
            </a:lvl3pPr>
            <a:lvl4pPr marL="1828800" lvl="3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 b="1"/>
            </a:lvl4pPr>
            <a:lvl5pPr marL="2286000" lvl="4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 b="1"/>
            </a:lvl5pPr>
            <a:lvl6pPr marL="2743200" lvl="5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 b="1"/>
            </a:lvl6pPr>
            <a:lvl7pPr marL="3200400" lvl="6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 b="1"/>
            </a:lvl7pPr>
            <a:lvl8pPr marL="3657600" lvl="7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 b="1"/>
            </a:lvl8pPr>
            <a:lvl9pPr marL="4114800" lvl="8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 b="1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4"/>
          </p:nvPr>
        </p:nvSpPr>
        <p:spPr>
          <a:xfrm>
            <a:off x="16402140" y="15780233"/>
            <a:ext cx="13773917" cy="23210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265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2227262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1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10731500" y="40039925"/>
            <a:ext cx="10936287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22882225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Calibri"/>
              <a:buNone/>
              <a:defRPr sz="3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Calibri"/>
              <a:buNone/>
              <a:defRPr sz="3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Calibri"/>
              <a:buNone/>
              <a:defRPr sz="3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Calibri"/>
              <a:buNone/>
              <a:defRPr sz="3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Calibri"/>
              <a:buNone/>
              <a:defRPr sz="3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Calibri"/>
              <a:buNone/>
              <a:defRPr sz="3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Calibri"/>
              <a:buNone/>
              <a:defRPr sz="3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Calibri"/>
              <a:buNone/>
              <a:defRPr sz="3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Calibri"/>
              <a:buNone/>
              <a:defRPr sz="3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2227262" y="2300287"/>
            <a:ext cx="27944762" cy="835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 txBox="1">
            <a:spLocks noGrp="1"/>
          </p:cNvSpPr>
          <p:nvPr>
            <p:ph type="body" idx="1"/>
          </p:nvPr>
        </p:nvSpPr>
        <p:spPr>
          <a:xfrm>
            <a:off x="2227451" y="11500170"/>
            <a:ext cx="13769697" cy="27410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265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11"/>
          <p:cNvSpPr txBox="1">
            <a:spLocks noGrp="1"/>
          </p:cNvSpPr>
          <p:nvPr>
            <p:ph type="body" idx="2"/>
          </p:nvPr>
        </p:nvSpPr>
        <p:spPr>
          <a:xfrm>
            <a:off x="16402140" y="11500170"/>
            <a:ext cx="13769697" cy="27410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265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2227262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1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10731500" y="40039925"/>
            <a:ext cx="10936287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22882225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Calibri"/>
              <a:buNone/>
              <a:defRPr sz="3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Calibri"/>
              <a:buNone/>
              <a:defRPr sz="3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Calibri"/>
              <a:buNone/>
              <a:defRPr sz="3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Calibri"/>
              <a:buNone/>
              <a:defRPr sz="3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Calibri"/>
              <a:buNone/>
              <a:defRPr sz="3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Calibri"/>
              <a:buNone/>
              <a:defRPr sz="3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Calibri"/>
              <a:buNone/>
              <a:defRPr sz="3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Calibri"/>
              <a:buNone/>
              <a:defRPr sz="3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Calibri"/>
              <a:buNone/>
              <a:defRPr sz="3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2227262" y="2300287"/>
            <a:ext cx="27944762" cy="835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693"/>
              <a:buFont typeface="Calibri"/>
              <a:buNone/>
              <a:defRPr sz="1169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2227262" y="11499850"/>
            <a:ext cx="27944762" cy="27411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701103" algn="l" rtl="0">
              <a:lnSpc>
                <a:spcPct val="90000"/>
              </a:lnSpc>
              <a:spcBef>
                <a:spcPts val="2657"/>
              </a:spcBef>
              <a:spcAft>
                <a:spcPts val="0"/>
              </a:spcAft>
              <a:buClr>
                <a:schemeClr val="dk1"/>
              </a:buClr>
              <a:buSzPts val="7441"/>
              <a:buFont typeface="Arial"/>
              <a:buChar char="•"/>
              <a:defRPr sz="744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633603" algn="l" rtl="0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6378"/>
              <a:buFont typeface="Arial"/>
              <a:buChar char="•"/>
              <a:defRPr sz="637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66102" algn="l" rtl="0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5315"/>
              <a:buFont typeface="Arial"/>
              <a:buChar char="•"/>
              <a:defRPr sz="531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32320" algn="l" rtl="0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783"/>
              <a:buFont typeface="Arial"/>
              <a:buChar char="•"/>
              <a:defRPr sz="478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32320" algn="l" rtl="0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783"/>
              <a:buFont typeface="Arial"/>
              <a:buChar char="•"/>
              <a:defRPr sz="478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32320" algn="l" rtl="0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783"/>
              <a:buFont typeface="Arial"/>
              <a:buChar char="•"/>
              <a:defRPr sz="478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32320" algn="l" rtl="0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783"/>
              <a:buFont typeface="Arial"/>
              <a:buChar char="•"/>
              <a:defRPr sz="478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32320" algn="l" rtl="0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783"/>
              <a:buFont typeface="Arial"/>
              <a:buChar char="•"/>
              <a:defRPr sz="478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32320" algn="l" rtl="0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783"/>
              <a:buFont typeface="Arial"/>
              <a:buChar char="•"/>
              <a:defRPr sz="478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2227262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7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7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7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7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7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7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7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7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10731500" y="40039925"/>
            <a:ext cx="10936287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7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7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7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7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7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7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7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7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7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22882225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Calibri"/>
              <a:buNone/>
              <a:defRPr sz="3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Calibri"/>
              <a:buNone/>
              <a:defRPr sz="3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Calibri"/>
              <a:buNone/>
              <a:defRPr sz="3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Calibri"/>
              <a:buNone/>
              <a:defRPr sz="3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Calibri"/>
              <a:buNone/>
              <a:defRPr sz="3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Calibri"/>
              <a:buNone/>
              <a:defRPr sz="3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Calibri"/>
              <a:buNone/>
              <a:defRPr sz="3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Calibri"/>
              <a:buNone/>
              <a:defRPr sz="3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Calibri"/>
              <a:buNone/>
              <a:defRPr sz="3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 l="39" r="39"/>
          <a:stretch/>
        </p:blipFill>
        <p:spPr>
          <a:xfrm>
            <a:off x="0" y="0"/>
            <a:ext cx="32399288" cy="5399087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 txBox="1"/>
          <p:nvPr/>
        </p:nvSpPr>
        <p:spPr>
          <a:xfrm>
            <a:off x="936625" y="5500687"/>
            <a:ext cx="30526037" cy="85869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None/>
            </a:pPr>
            <a:r>
              <a:rPr lang="en-US" sz="7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219 - </a:t>
            </a:r>
            <a:r>
              <a:rPr lang="pt-BR" sz="7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PARASITOLOGIA DESENHADA: APLICAÇÕES NO ENSINO DE CURSOS DA ÁREA DE SAÚDE</a:t>
            </a:r>
            <a:endParaRPr lang="pt-BR" sz="2000" b="1" dirty="0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None/>
            </a:pPr>
            <a:br>
              <a:rPr lang="en-US" sz="6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6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Isabella </a:t>
            </a:r>
            <a:r>
              <a:rPr lang="en-US" sz="6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Vilhena</a:t>
            </a:r>
            <a:r>
              <a:rPr lang="en-US" sz="6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Freire Martins – </a:t>
            </a:r>
            <a:r>
              <a:rPr lang="pt-BR" sz="6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Universidade Federal do Espírito Santo – UFES, </a:t>
            </a:r>
            <a:r>
              <a:rPr lang="en-US" sz="6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isabella.martins@ufes.br; </a:t>
            </a:r>
            <a:r>
              <a:rPr lang="en-US" sz="6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Natânia</a:t>
            </a:r>
            <a:r>
              <a:rPr lang="en-US" sz="6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do </a:t>
            </a:r>
            <a:r>
              <a:rPr lang="en-US" sz="6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Carmo</a:t>
            </a:r>
            <a:r>
              <a:rPr lang="en-US" sz="6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6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Sperandio</a:t>
            </a:r>
            <a:r>
              <a:rPr lang="en-US" sz="6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</a:t>
            </a:r>
            <a:r>
              <a:rPr lang="pt-BR" sz="6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Universidade Federal do Espírito Santo – UFES</a:t>
            </a:r>
            <a:r>
              <a:rPr lang="en-US" sz="6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6000" dirty="0">
                <a:solidFill>
                  <a:schemeClr val="dk1"/>
                </a:solidFill>
              </a:rPr>
              <a:t>nataniasperandio@gmail.com</a:t>
            </a:r>
            <a:r>
              <a:rPr lang="en-US" sz="6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; </a:t>
            </a:r>
            <a:r>
              <a:rPr lang="en-US" sz="6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Josiléia</a:t>
            </a:r>
            <a:r>
              <a:rPr lang="en-US" sz="6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6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Curty</a:t>
            </a:r>
            <a:r>
              <a:rPr lang="en-US" sz="6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Oliveira – </a:t>
            </a:r>
            <a:r>
              <a:rPr lang="pt-BR" sz="6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Universidade Federal do Espírito Santo – UFES, </a:t>
            </a:r>
            <a:r>
              <a:rPr lang="en-US" sz="6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josileia.oliveira@ufes.br. 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pt-BR" sz="5400" b="1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Eixo 5 - Metodologias de ensino e avaliação</a:t>
            </a:r>
            <a:br>
              <a:rPr lang="en-US" sz="5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pt-BR" sz="5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ensino superior; métodos ativos; ensino-aprendizagem; lúdico; parasito</a:t>
            </a:r>
            <a:endParaRPr dirty="0"/>
          </a:p>
        </p:txBody>
      </p:sp>
      <p:sp>
        <p:nvSpPr>
          <p:cNvPr id="86" name="Google Shape;86;p1"/>
          <p:cNvSpPr txBox="1"/>
          <p:nvPr/>
        </p:nvSpPr>
        <p:spPr>
          <a:xfrm>
            <a:off x="529389" y="14427549"/>
            <a:ext cx="15670255" cy="292541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Introdução e objetivos</a:t>
            </a:r>
            <a:endParaRPr sz="72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</a:pPr>
            <a:r>
              <a:rPr lang="pt-BR" sz="45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Este estudo socializa experiências referentes às aplicações do jogo “Parasitologia Desenhada” como uma ferramenta auxiliar no processo de ensino-aprendizagem do conteúdo de parasitologia. Essa técnica tem como proposta o apoio à prática pedagógica nas disciplinas de parasitologia, como uma atividade lúdica válida e positiva à apropriação do conhecimento, ao desenvolvimento da criatividade e à socialização dos estudantes. </a:t>
            </a: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</a:pPr>
            <a:endParaRPr lang="pt-BR" sz="3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</a:pPr>
            <a:r>
              <a:rPr lang="pt-BR" sz="4500" b="1" dirty="0">
                <a:solidFill>
                  <a:schemeClr val="dk1"/>
                </a:solidFill>
              </a:rPr>
              <a:t>Metodologia</a:t>
            </a:r>
          </a:p>
          <a:p>
            <a:pPr lvl="0" algn="just">
              <a:lnSpc>
                <a:spcPct val="150000"/>
              </a:lnSpc>
              <a:buClr>
                <a:schemeClr val="dk1"/>
              </a:buClr>
              <a:buSzPts val="4500"/>
            </a:pPr>
            <a:r>
              <a:rPr lang="pt-BR" sz="4500" dirty="0">
                <a:solidFill>
                  <a:schemeClr val="dk1"/>
                </a:solidFill>
              </a:rPr>
              <a:t>O jogo foi desenvolvido baseado em desenho e adivinhação, a partir de características morfológicas dos parasitos estudados nas disciplinas de Parasitologia para cursos superiores da área da saúde. Consiste </a:t>
            </a:r>
            <a:r>
              <a:rPr lang="pt-BR" sz="45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 uso de cartas contendo o nome genérico ou específico dos parasitos estudados, em que são utilizados recursos como papel adesivo, pincéis atômicos</a:t>
            </a:r>
            <a:r>
              <a:rPr lang="pt-BR" sz="4500" dirty="0">
                <a:solidFill>
                  <a:schemeClr val="dk1"/>
                </a:solidFill>
              </a:rPr>
              <a:t> </a:t>
            </a:r>
            <a:r>
              <a:rPr lang="pt-BR" sz="45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 quadro branco. As turmas são divididas aleatoriamente em equipes de cinco estudantes, ordenadas de forma crescente. Em seguida, é sorteada a carta e uma pessoa da equipe desenha a morfologia do parasito sorteado para sua equipe adivinhar (Figura 1).</a:t>
            </a: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</a:pPr>
            <a:endParaRPr lang="pt-BR" sz="4500" dirty="0">
              <a:solidFill>
                <a:schemeClr val="dk1"/>
              </a:solidFill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</a:pPr>
            <a:endParaRPr lang="pt-BR" sz="45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</a:pPr>
            <a:endParaRPr lang="pt-BR" sz="4500" dirty="0">
              <a:solidFill>
                <a:schemeClr val="dk1"/>
              </a:solidFill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</a:pPr>
            <a:endParaRPr lang="pt-BR" sz="45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</a:pPr>
            <a:endParaRPr lang="pt-BR" sz="4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</a:pPr>
            <a:r>
              <a:rPr lang="pt-BR" sz="4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Figura 1. Cartas usadas no jogo.</a:t>
            </a:r>
          </a:p>
        </p:txBody>
      </p:sp>
      <p:sp>
        <p:nvSpPr>
          <p:cNvPr id="87" name="Google Shape;87;p1"/>
          <p:cNvSpPr txBox="1"/>
          <p:nvPr/>
        </p:nvSpPr>
        <p:spPr>
          <a:xfrm>
            <a:off x="17170399" y="14189213"/>
            <a:ext cx="14699499" cy="29361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</a:pPr>
            <a:r>
              <a:rPr lang="pt-BR" sz="5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Resultados</a:t>
            </a: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</a:pPr>
            <a:r>
              <a:rPr lang="pt-BR" sz="45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 jogo está sendo aplicado há 10 anos consecutivos, adaptado ao modelo virtual nos anos da pandemia da covid-19, alcançando mais de 500 alunos participantes. </a:t>
            </a:r>
            <a:r>
              <a:rPr lang="pt-BR" sz="4500" dirty="0">
                <a:solidFill>
                  <a:schemeClr val="dk1"/>
                </a:solidFill>
              </a:rPr>
              <a:t>Durante os anos de aplicação, foi realizada a análise qualitativa dos dados das observações e anotações coletadas. Destaca-se que a atividade promoveu melhoria na assimilação do conteúdo da disciplina, tornando-a mais interessante e interativa, além de facilitar a compreensão e a aprendizagem, reforçando assim a importância da parasitologia.</a:t>
            </a:r>
            <a:endParaRPr lang="pt-BR" sz="45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</a:pPr>
            <a:endParaRPr lang="pt-BR" sz="45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</a:pPr>
            <a:endParaRPr lang="pt-BR" sz="4500" dirty="0">
              <a:solidFill>
                <a:schemeClr val="dk1"/>
              </a:solidFill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</a:pPr>
            <a:endParaRPr lang="pt-BR" sz="45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</a:pPr>
            <a:endParaRPr lang="pt-BR" sz="4500" dirty="0">
              <a:solidFill>
                <a:schemeClr val="dk1"/>
              </a:solidFill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</a:pPr>
            <a:endParaRPr lang="pt-BR" sz="4500" dirty="0">
              <a:solidFill>
                <a:schemeClr val="dk1"/>
              </a:solidFill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</a:pPr>
            <a:endParaRPr lang="pt-BR"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</a:pPr>
            <a:r>
              <a:rPr lang="pt-BR" sz="4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Figura 2</a:t>
            </a:r>
            <a:r>
              <a:rPr lang="pt-BR" sz="4000" dirty="0">
                <a:solidFill>
                  <a:schemeClr val="dk1"/>
                </a:solidFill>
              </a:rPr>
              <a:t>. </a:t>
            </a:r>
            <a:r>
              <a:rPr lang="pt-BR" sz="4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Aplicação do jogo em sala de aula.</a:t>
            </a:r>
            <a:endParaRPr lang="pt-BR" sz="3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</a:pPr>
            <a:r>
              <a:rPr lang="pt-BR" sz="5000" b="1" dirty="0">
                <a:solidFill>
                  <a:schemeClr val="dk1"/>
                </a:solidFill>
              </a:rPr>
              <a:t>Conclusões</a:t>
            </a: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4500"/>
              <a:buFont typeface="Arial"/>
              <a:buNone/>
            </a:pPr>
            <a:r>
              <a:rPr lang="pt-BR" sz="45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Os resultados revelaram maior interação professor-aluno nas aulas, tornando o processo ensino-aprendizagem mais prazeroso, garantindo, na prática, a identificação morfológica de parasitos. Portanto, conclui-se que o jogo é uma excelente ferramenta didática para uso nas disciplinas da área e adaptável às áreas correlatas.</a:t>
            </a:r>
            <a:endParaRPr lang="pt-BR" sz="3000" dirty="0">
              <a:solidFill>
                <a:schemeClr val="dk1"/>
              </a:solidFill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</a:pPr>
            <a:r>
              <a:rPr lang="pt-BR" sz="5000" b="1" dirty="0">
                <a:solidFill>
                  <a:schemeClr val="tx1"/>
                </a:solidFill>
              </a:rPr>
              <a:t>Referências 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</a:pPr>
            <a:endParaRPr lang="pt-BR" sz="1000" dirty="0">
              <a:solidFill>
                <a:schemeClr val="tx1"/>
              </a:solidFill>
            </a:endParaRPr>
          </a:p>
          <a:p>
            <a:pPr lvl="0" algn="just">
              <a:buClr>
                <a:schemeClr val="dk1"/>
              </a:buClr>
              <a:buSzPts val="4500"/>
            </a:pPr>
            <a:r>
              <a:rPr lang="pt-BR" sz="3400" dirty="0">
                <a:solidFill>
                  <a:schemeClr val="tx1"/>
                </a:solidFill>
              </a:rPr>
              <a:t>MARTINS, I. V. F. </a:t>
            </a:r>
            <a:r>
              <a:rPr lang="pt-BR" sz="3400" i="1" dirty="0">
                <a:solidFill>
                  <a:schemeClr val="tx1"/>
                </a:solidFill>
              </a:rPr>
              <a:t>et al</a:t>
            </a:r>
            <a:r>
              <a:rPr lang="pt-BR" sz="3400" dirty="0">
                <a:solidFill>
                  <a:schemeClr val="tx1"/>
                </a:solidFill>
              </a:rPr>
              <a:t>. Parasitologia desenhada: uma ferramenta auxiliar no aprendizado de discentes do curso de medicina veterinária. </a:t>
            </a:r>
            <a:r>
              <a:rPr lang="pt-BR" sz="3400" b="1" dirty="0">
                <a:solidFill>
                  <a:schemeClr val="tx1"/>
                </a:solidFill>
              </a:rPr>
              <a:t>Ensino &amp; Pesquisa</a:t>
            </a:r>
            <a:r>
              <a:rPr lang="pt-BR" sz="3400" dirty="0">
                <a:solidFill>
                  <a:schemeClr val="tx1"/>
                </a:solidFill>
              </a:rPr>
              <a:t>, União da Vitória, v.18,nº. 2, p. 7-22, maio/</a:t>
            </a:r>
            <a:r>
              <a:rPr lang="pt-BR" sz="3400" dirty="0" err="1">
                <a:solidFill>
                  <a:schemeClr val="tx1"/>
                </a:solidFill>
              </a:rPr>
              <a:t>julh</a:t>
            </a:r>
            <a:r>
              <a:rPr lang="pt-BR" sz="3400" dirty="0">
                <a:solidFill>
                  <a:schemeClr val="tx1"/>
                </a:solidFill>
              </a:rPr>
              <a:t>., 2020.</a:t>
            </a:r>
          </a:p>
        </p:txBody>
      </p:sp>
      <p:pic>
        <p:nvPicPr>
          <p:cNvPr id="3" name="Imagem 2" descr="Texto&#10;&#10;Descrição gerada automaticamente">
            <a:extLst>
              <a:ext uri="{FF2B5EF4-FFF2-40B4-BE49-F238E27FC236}">
                <a16:creationId xmlns:a16="http://schemas.microsoft.com/office/drawing/2014/main" id="{B91B323F-787B-3859-56F8-B153C0E670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8769" y="36507773"/>
            <a:ext cx="6871493" cy="5113411"/>
          </a:xfrm>
          <a:prstGeom prst="roundRect">
            <a:avLst/>
          </a:prstGeom>
        </p:spPr>
      </p:pic>
      <p:grpSp>
        <p:nvGrpSpPr>
          <p:cNvPr id="16" name="Agrupar 15">
            <a:extLst>
              <a:ext uri="{FF2B5EF4-FFF2-40B4-BE49-F238E27FC236}">
                <a16:creationId xmlns:a16="http://schemas.microsoft.com/office/drawing/2014/main" id="{BDF0E752-E4DC-4112-A9AD-A7319FC22AAB}"/>
              </a:ext>
            </a:extLst>
          </p:cNvPr>
          <p:cNvGrpSpPr/>
          <p:nvPr/>
        </p:nvGrpSpPr>
        <p:grpSpPr>
          <a:xfrm>
            <a:off x="17454418" y="25823075"/>
            <a:ext cx="14138805" cy="5295900"/>
            <a:chOff x="17454418" y="25734584"/>
            <a:chExt cx="14138805" cy="5295900"/>
          </a:xfrm>
        </p:grpSpPr>
        <p:pic>
          <p:nvPicPr>
            <p:cNvPr id="7" name="Imagem 6">
              <a:extLst>
                <a:ext uri="{FF2B5EF4-FFF2-40B4-BE49-F238E27FC236}">
                  <a16:creationId xmlns:a16="http://schemas.microsoft.com/office/drawing/2014/main" id="{B2C10490-DC5A-41BC-AA71-05D85466CB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7171" t="22850" r="3393" b="24696"/>
            <a:stretch/>
          </p:blipFill>
          <p:spPr>
            <a:xfrm>
              <a:off x="21434895" y="25734584"/>
              <a:ext cx="5079164" cy="5295900"/>
            </a:xfrm>
            <a:prstGeom prst="rect">
              <a:avLst/>
            </a:prstGeom>
          </p:spPr>
        </p:pic>
        <p:pic>
          <p:nvPicPr>
            <p:cNvPr id="9" name="Imagem 8">
              <a:extLst>
                <a:ext uri="{FF2B5EF4-FFF2-40B4-BE49-F238E27FC236}">
                  <a16:creationId xmlns:a16="http://schemas.microsoft.com/office/drawing/2014/main" id="{B32CA8B8-1BF6-484C-85CA-70E95DF721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21528" t="18592" r="9039" b="27110"/>
            <a:stretch/>
          </p:blipFill>
          <p:spPr>
            <a:xfrm>
              <a:off x="26514059" y="25734584"/>
              <a:ext cx="5079164" cy="5295900"/>
            </a:xfrm>
            <a:prstGeom prst="rect">
              <a:avLst/>
            </a:prstGeom>
          </p:spPr>
        </p:pic>
        <p:pic>
          <p:nvPicPr>
            <p:cNvPr id="15" name="Imagem 14">
              <a:extLst>
                <a:ext uri="{FF2B5EF4-FFF2-40B4-BE49-F238E27FC236}">
                  <a16:creationId xmlns:a16="http://schemas.microsoft.com/office/drawing/2014/main" id="{6A58D584-8CD2-47FE-ADE0-5CC6ED9A70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22178" t="27211" r="23079" b="18492"/>
            <a:stretch/>
          </p:blipFill>
          <p:spPr>
            <a:xfrm>
              <a:off x="17454418" y="25734584"/>
              <a:ext cx="4004485" cy="52959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</TotalTime>
  <Words>473</Words>
  <Application>Microsoft Office PowerPoint</Application>
  <PresentationFormat>Personalizar</PresentationFormat>
  <Paragraphs>28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4" baseType="lpstr">
      <vt:lpstr>Arial</vt:lpstr>
      <vt:lpstr>Calibri</vt:lpstr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Biankini</dc:creator>
  <cp:lastModifiedBy>Usuário</cp:lastModifiedBy>
  <cp:revision>20</cp:revision>
  <dcterms:created xsi:type="dcterms:W3CDTF">2021-10-20T15:04:34Z</dcterms:created>
  <dcterms:modified xsi:type="dcterms:W3CDTF">2023-09-10T00:38:10Z</dcterms:modified>
</cp:coreProperties>
</file>