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32399288" cy="43200638"/>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3606">
          <p15:clr>
            <a:srgbClr val="A4A3A4"/>
          </p15:clr>
        </p15:guide>
        <p15:guide id="2" pos="10204">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6" roundtripDataSignature="AMtx7mhnviQUx4rHa7nlWoNpOvS68d5Ol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38" d="100"/>
          <a:sy n="38" d="100"/>
        </p:scale>
        <p:origin x="-120" y="666"/>
      </p:cViewPr>
      <p:guideLst>
        <p:guide orient="horz" pos="13606"/>
        <p:guide pos="1020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customschemas.google.com/relationships/presentationmetadata" Target="metadata"/><Relationship Id="rId10" Type="http://schemas.openxmlformats.org/officeDocument/2006/relationships/tableStyles" Target="tableStyles.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04694283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lide de Título"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4049911" y="7070108"/>
            <a:ext cx="24299466" cy="15040222"/>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15944"/>
              <a:buFont typeface="Calibri"/>
              <a:buNone/>
              <a:defRPr sz="1594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4049911" y="22690338"/>
            <a:ext cx="24299466" cy="10430151"/>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2657"/>
              </a:spcBef>
              <a:spcAft>
                <a:spcPts val="0"/>
              </a:spcAft>
              <a:buClr>
                <a:schemeClr val="dk1"/>
              </a:buClr>
              <a:buSzPts val="6378"/>
              <a:buNone/>
              <a:defRPr sz="6378"/>
            </a:lvl1pPr>
            <a:lvl2pPr lvl="1" algn="ctr">
              <a:lnSpc>
                <a:spcPct val="90000"/>
              </a:lnSpc>
              <a:spcBef>
                <a:spcPts val="1329"/>
              </a:spcBef>
              <a:spcAft>
                <a:spcPts val="0"/>
              </a:spcAft>
              <a:buClr>
                <a:schemeClr val="dk1"/>
              </a:buClr>
              <a:buSzPts val="5315"/>
              <a:buNone/>
              <a:defRPr sz="5315"/>
            </a:lvl2pPr>
            <a:lvl3pPr lvl="2" algn="ctr">
              <a:lnSpc>
                <a:spcPct val="90000"/>
              </a:lnSpc>
              <a:spcBef>
                <a:spcPts val="1329"/>
              </a:spcBef>
              <a:spcAft>
                <a:spcPts val="0"/>
              </a:spcAft>
              <a:buClr>
                <a:schemeClr val="dk1"/>
              </a:buClr>
              <a:buSzPts val="4783"/>
              <a:buNone/>
              <a:defRPr sz="4783"/>
            </a:lvl3pPr>
            <a:lvl4pPr lvl="3" algn="ctr">
              <a:lnSpc>
                <a:spcPct val="90000"/>
              </a:lnSpc>
              <a:spcBef>
                <a:spcPts val="1329"/>
              </a:spcBef>
              <a:spcAft>
                <a:spcPts val="0"/>
              </a:spcAft>
              <a:buClr>
                <a:schemeClr val="dk1"/>
              </a:buClr>
              <a:buSzPts val="4252"/>
              <a:buNone/>
              <a:defRPr sz="4252"/>
            </a:lvl4pPr>
            <a:lvl5pPr lvl="4" algn="ctr">
              <a:lnSpc>
                <a:spcPct val="90000"/>
              </a:lnSpc>
              <a:spcBef>
                <a:spcPts val="1329"/>
              </a:spcBef>
              <a:spcAft>
                <a:spcPts val="0"/>
              </a:spcAft>
              <a:buClr>
                <a:schemeClr val="dk1"/>
              </a:buClr>
              <a:buSzPts val="4252"/>
              <a:buNone/>
              <a:defRPr sz="4252"/>
            </a:lvl5pPr>
            <a:lvl6pPr lvl="5" algn="ctr">
              <a:lnSpc>
                <a:spcPct val="90000"/>
              </a:lnSpc>
              <a:spcBef>
                <a:spcPts val="1329"/>
              </a:spcBef>
              <a:spcAft>
                <a:spcPts val="0"/>
              </a:spcAft>
              <a:buClr>
                <a:schemeClr val="dk1"/>
              </a:buClr>
              <a:buSzPts val="4252"/>
              <a:buNone/>
              <a:defRPr sz="4252"/>
            </a:lvl6pPr>
            <a:lvl7pPr lvl="6" algn="ctr">
              <a:lnSpc>
                <a:spcPct val="90000"/>
              </a:lnSpc>
              <a:spcBef>
                <a:spcPts val="1329"/>
              </a:spcBef>
              <a:spcAft>
                <a:spcPts val="0"/>
              </a:spcAft>
              <a:buClr>
                <a:schemeClr val="dk1"/>
              </a:buClr>
              <a:buSzPts val="4252"/>
              <a:buNone/>
              <a:defRPr sz="4252"/>
            </a:lvl7pPr>
            <a:lvl8pPr lvl="7" algn="ctr">
              <a:lnSpc>
                <a:spcPct val="90000"/>
              </a:lnSpc>
              <a:spcBef>
                <a:spcPts val="1329"/>
              </a:spcBef>
              <a:spcAft>
                <a:spcPts val="0"/>
              </a:spcAft>
              <a:buClr>
                <a:schemeClr val="dk1"/>
              </a:buClr>
              <a:buSzPts val="4252"/>
              <a:buNone/>
              <a:defRPr sz="4252"/>
            </a:lvl8pPr>
            <a:lvl9pPr lvl="8" algn="ctr">
              <a:lnSpc>
                <a:spcPct val="90000"/>
              </a:lnSpc>
              <a:spcBef>
                <a:spcPts val="1329"/>
              </a:spcBef>
              <a:spcAft>
                <a:spcPts val="0"/>
              </a:spcAft>
              <a:buClr>
                <a:schemeClr val="dk1"/>
              </a:buClr>
              <a:buSzPts val="4252"/>
              <a:buNone/>
              <a:defRPr sz="4252"/>
            </a:lvl9pPr>
          </a:lstStyle>
          <a:p>
            <a:endParaRPr/>
          </a:p>
        </p:txBody>
      </p:sp>
      <p:sp>
        <p:nvSpPr>
          <p:cNvPr id="14" name="Google Shape;14;p3"/>
          <p:cNvSpPr txBox="1">
            <a:spLocks noGrp="1"/>
          </p:cNvSpPr>
          <p:nvPr>
            <p:ph type="dt" idx="10"/>
          </p:nvPr>
        </p:nvSpPr>
        <p:spPr>
          <a:xfrm>
            <a:off x="2227262" y="40039925"/>
            <a:ext cx="7289800" cy="230028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31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10731500" y="40039925"/>
            <a:ext cx="10936287" cy="230028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22882225" y="40039925"/>
            <a:ext cx="7289800" cy="2300287"/>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beçalho da Seção" type="secHead">
  <p:cSld name="SECTION_HEADER">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2210576" y="10770165"/>
            <a:ext cx="27944386" cy="17970262"/>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5944"/>
              <a:buFont typeface="Calibri"/>
              <a:buNone/>
              <a:defRPr sz="1594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2"/>
          <p:cNvSpPr txBox="1">
            <a:spLocks noGrp="1"/>
          </p:cNvSpPr>
          <p:nvPr>
            <p:ph type="body" idx="1"/>
          </p:nvPr>
        </p:nvSpPr>
        <p:spPr>
          <a:xfrm>
            <a:off x="2210576" y="28910433"/>
            <a:ext cx="27944386" cy="945013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657"/>
              </a:spcBef>
              <a:spcAft>
                <a:spcPts val="0"/>
              </a:spcAft>
              <a:buClr>
                <a:srgbClr val="888888"/>
              </a:buClr>
              <a:buSzPts val="6378"/>
              <a:buNone/>
              <a:defRPr sz="6378">
                <a:solidFill>
                  <a:srgbClr val="888888"/>
                </a:solidFill>
              </a:defRPr>
            </a:lvl1pPr>
            <a:lvl2pPr marL="914400" lvl="1" indent="-228600" algn="l">
              <a:lnSpc>
                <a:spcPct val="90000"/>
              </a:lnSpc>
              <a:spcBef>
                <a:spcPts val="1329"/>
              </a:spcBef>
              <a:spcAft>
                <a:spcPts val="0"/>
              </a:spcAft>
              <a:buClr>
                <a:srgbClr val="888888"/>
              </a:buClr>
              <a:buSzPts val="5315"/>
              <a:buNone/>
              <a:defRPr sz="5315">
                <a:solidFill>
                  <a:srgbClr val="888888"/>
                </a:solidFill>
              </a:defRPr>
            </a:lvl2pPr>
            <a:lvl3pPr marL="1371600" lvl="2" indent="-228600" algn="l">
              <a:lnSpc>
                <a:spcPct val="90000"/>
              </a:lnSpc>
              <a:spcBef>
                <a:spcPts val="1329"/>
              </a:spcBef>
              <a:spcAft>
                <a:spcPts val="0"/>
              </a:spcAft>
              <a:buClr>
                <a:srgbClr val="888888"/>
              </a:buClr>
              <a:buSzPts val="4783"/>
              <a:buNone/>
              <a:defRPr sz="4783">
                <a:solidFill>
                  <a:srgbClr val="888888"/>
                </a:solidFill>
              </a:defRPr>
            </a:lvl3pPr>
            <a:lvl4pPr marL="1828800" lvl="3" indent="-228600" algn="l">
              <a:lnSpc>
                <a:spcPct val="90000"/>
              </a:lnSpc>
              <a:spcBef>
                <a:spcPts val="1329"/>
              </a:spcBef>
              <a:spcAft>
                <a:spcPts val="0"/>
              </a:spcAft>
              <a:buClr>
                <a:srgbClr val="888888"/>
              </a:buClr>
              <a:buSzPts val="4252"/>
              <a:buNone/>
              <a:defRPr sz="4252">
                <a:solidFill>
                  <a:srgbClr val="888888"/>
                </a:solidFill>
              </a:defRPr>
            </a:lvl4pPr>
            <a:lvl5pPr marL="2286000" lvl="4" indent="-228600" algn="l">
              <a:lnSpc>
                <a:spcPct val="90000"/>
              </a:lnSpc>
              <a:spcBef>
                <a:spcPts val="1329"/>
              </a:spcBef>
              <a:spcAft>
                <a:spcPts val="0"/>
              </a:spcAft>
              <a:buClr>
                <a:srgbClr val="888888"/>
              </a:buClr>
              <a:buSzPts val="4252"/>
              <a:buNone/>
              <a:defRPr sz="4252">
                <a:solidFill>
                  <a:srgbClr val="888888"/>
                </a:solidFill>
              </a:defRPr>
            </a:lvl5pPr>
            <a:lvl6pPr marL="2743200" lvl="5" indent="-228600" algn="l">
              <a:lnSpc>
                <a:spcPct val="90000"/>
              </a:lnSpc>
              <a:spcBef>
                <a:spcPts val="1329"/>
              </a:spcBef>
              <a:spcAft>
                <a:spcPts val="0"/>
              </a:spcAft>
              <a:buClr>
                <a:srgbClr val="888888"/>
              </a:buClr>
              <a:buSzPts val="4252"/>
              <a:buNone/>
              <a:defRPr sz="4252">
                <a:solidFill>
                  <a:srgbClr val="888888"/>
                </a:solidFill>
              </a:defRPr>
            </a:lvl6pPr>
            <a:lvl7pPr marL="3200400" lvl="6" indent="-228600" algn="l">
              <a:lnSpc>
                <a:spcPct val="90000"/>
              </a:lnSpc>
              <a:spcBef>
                <a:spcPts val="1329"/>
              </a:spcBef>
              <a:spcAft>
                <a:spcPts val="0"/>
              </a:spcAft>
              <a:buClr>
                <a:srgbClr val="888888"/>
              </a:buClr>
              <a:buSzPts val="4252"/>
              <a:buNone/>
              <a:defRPr sz="4252">
                <a:solidFill>
                  <a:srgbClr val="888888"/>
                </a:solidFill>
              </a:defRPr>
            </a:lvl7pPr>
            <a:lvl8pPr marL="3657600" lvl="7" indent="-228600" algn="l">
              <a:lnSpc>
                <a:spcPct val="90000"/>
              </a:lnSpc>
              <a:spcBef>
                <a:spcPts val="1329"/>
              </a:spcBef>
              <a:spcAft>
                <a:spcPts val="0"/>
              </a:spcAft>
              <a:buClr>
                <a:srgbClr val="888888"/>
              </a:buClr>
              <a:buSzPts val="4252"/>
              <a:buNone/>
              <a:defRPr sz="4252">
                <a:solidFill>
                  <a:srgbClr val="888888"/>
                </a:solidFill>
              </a:defRPr>
            </a:lvl8pPr>
            <a:lvl9pPr marL="4114800" lvl="8" indent="-228600" algn="l">
              <a:lnSpc>
                <a:spcPct val="90000"/>
              </a:lnSpc>
              <a:spcBef>
                <a:spcPts val="1329"/>
              </a:spcBef>
              <a:spcAft>
                <a:spcPts val="0"/>
              </a:spcAft>
              <a:buClr>
                <a:srgbClr val="888888"/>
              </a:buClr>
              <a:buSzPts val="4252"/>
              <a:buNone/>
              <a:defRPr sz="4252">
                <a:solidFill>
                  <a:srgbClr val="888888"/>
                </a:solidFill>
              </a:defRPr>
            </a:lvl9pPr>
          </a:lstStyle>
          <a:p>
            <a:endParaRPr/>
          </a:p>
        </p:txBody>
      </p:sp>
      <p:sp>
        <p:nvSpPr>
          <p:cNvPr id="71" name="Google Shape;71;p12"/>
          <p:cNvSpPr txBox="1">
            <a:spLocks noGrp="1"/>
          </p:cNvSpPr>
          <p:nvPr>
            <p:ph type="dt" idx="10"/>
          </p:nvPr>
        </p:nvSpPr>
        <p:spPr>
          <a:xfrm>
            <a:off x="2227262" y="40039925"/>
            <a:ext cx="7289800" cy="230028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31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10731500" y="40039925"/>
            <a:ext cx="10936287" cy="230028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22882225" y="40039925"/>
            <a:ext cx="7289800" cy="2300287"/>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e Conteúdo" type="obj">
  <p:cSld name="OBJEC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a:off x="2227262" y="2300287"/>
            <a:ext cx="27944762" cy="835025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3"/>
          <p:cNvSpPr txBox="1">
            <a:spLocks noGrp="1"/>
          </p:cNvSpPr>
          <p:nvPr>
            <p:ph type="body" idx="1"/>
          </p:nvPr>
        </p:nvSpPr>
        <p:spPr>
          <a:xfrm>
            <a:off x="2227262" y="11499850"/>
            <a:ext cx="27944762" cy="2741136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2657"/>
              </a:spcBef>
              <a:spcAft>
                <a:spcPts val="0"/>
              </a:spcAft>
              <a:buClr>
                <a:schemeClr val="dk1"/>
              </a:buClr>
              <a:buSzPts val="1800"/>
              <a:buChar char="•"/>
              <a:defRPr/>
            </a:lvl1pPr>
            <a:lvl2pPr marL="914400" lvl="1" indent="-342900" algn="l">
              <a:lnSpc>
                <a:spcPct val="90000"/>
              </a:lnSpc>
              <a:spcBef>
                <a:spcPts val="1329"/>
              </a:spcBef>
              <a:spcAft>
                <a:spcPts val="0"/>
              </a:spcAft>
              <a:buClr>
                <a:schemeClr val="dk1"/>
              </a:buClr>
              <a:buSzPts val="1800"/>
              <a:buChar char="•"/>
              <a:defRPr/>
            </a:lvl2pPr>
            <a:lvl3pPr marL="1371600" lvl="2" indent="-342900" algn="l">
              <a:lnSpc>
                <a:spcPct val="90000"/>
              </a:lnSpc>
              <a:spcBef>
                <a:spcPts val="1329"/>
              </a:spcBef>
              <a:spcAft>
                <a:spcPts val="0"/>
              </a:spcAft>
              <a:buClr>
                <a:schemeClr val="dk1"/>
              </a:buClr>
              <a:buSzPts val="1800"/>
              <a:buChar char="•"/>
              <a:defRPr/>
            </a:lvl3pPr>
            <a:lvl4pPr marL="1828800" lvl="3" indent="-342900" algn="l">
              <a:lnSpc>
                <a:spcPct val="90000"/>
              </a:lnSpc>
              <a:spcBef>
                <a:spcPts val="1329"/>
              </a:spcBef>
              <a:spcAft>
                <a:spcPts val="0"/>
              </a:spcAft>
              <a:buClr>
                <a:schemeClr val="dk1"/>
              </a:buClr>
              <a:buSzPts val="1800"/>
              <a:buChar char="•"/>
              <a:defRPr/>
            </a:lvl4pPr>
            <a:lvl5pPr marL="2286000" lvl="4" indent="-342900" algn="l">
              <a:lnSpc>
                <a:spcPct val="90000"/>
              </a:lnSpc>
              <a:spcBef>
                <a:spcPts val="1329"/>
              </a:spcBef>
              <a:spcAft>
                <a:spcPts val="0"/>
              </a:spcAft>
              <a:buClr>
                <a:schemeClr val="dk1"/>
              </a:buClr>
              <a:buSzPts val="1800"/>
              <a:buChar char="•"/>
              <a:defRPr/>
            </a:lvl5pPr>
            <a:lvl6pPr marL="2743200" lvl="5" indent="-342900" algn="l">
              <a:lnSpc>
                <a:spcPct val="90000"/>
              </a:lnSpc>
              <a:spcBef>
                <a:spcPts val="1329"/>
              </a:spcBef>
              <a:spcAft>
                <a:spcPts val="0"/>
              </a:spcAft>
              <a:buClr>
                <a:schemeClr val="dk1"/>
              </a:buClr>
              <a:buSzPts val="1800"/>
              <a:buChar char="•"/>
              <a:defRPr/>
            </a:lvl6pPr>
            <a:lvl7pPr marL="3200400" lvl="6" indent="-342900" algn="l">
              <a:lnSpc>
                <a:spcPct val="90000"/>
              </a:lnSpc>
              <a:spcBef>
                <a:spcPts val="1329"/>
              </a:spcBef>
              <a:spcAft>
                <a:spcPts val="0"/>
              </a:spcAft>
              <a:buClr>
                <a:schemeClr val="dk1"/>
              </a:buClr>
              <a:buSzPts val="1800"/>
              <a:buChar char="•"/>
              <a:defRPr/>
            </a:lvl7pPr>
            <a:lvl8pPr marL="3657600" lvl="7" indent="-342900" algn="l">
              <a:lnSpc>
                <a:spcPct val="90000"/>
              </a:lnSpc>
              <a:spcBef>
                <a:spcPts val="1329"/>
              </a:spcBef>
              <a:spcAft>
                <a:spcPts val="0"/>
              </a:spcAft>
              <a:buClr>
                <a:schemeClr val="dk1"/>
              </a:buClr>
              <a:buSzPts val="1800"/>
              <a:buChar char="•"/>
              <a:defRPr/>
            </a:lvl8pPr>
            <a:lvl9pPr marL="4114800" lvl="8" indent="-342900" algn="l">
              <a:lnSpc>
                <a:spcPct val="90000"/>
              </a:lnSpc>
              <a:spcBef>
                <a:spcPts val="1329"/>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2227262" y="40039925"/>
            <a:ext cx="7289800" cy="230028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31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10731500" y="40039925"/>
            <a:ext cx="10936287" cy="230028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22882225" y="40039925"/>
            <a:ext cx="7289800" cy="2300287"/>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exto e Título Vertical" type="vertTitleAndTx">
  <p:cSld name="VERTICAL_TITLE_AND_VERTICAL_TEX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rot="5400000">
            <a:off x="8373517" y="17112258"/>
            <a:ext cx="36610544" cy="69860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rot="5400000">
            <a:off x="-5801172" y="10328657"/>
            <a:ext cx="36610544" cy="2055329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2657"/>
              </a:spcBef>
              <a:spcAft>
                <a:spcPts val="0"/>
              </a:spcAft>
              <a:buClr>
                <a:schemeClr val="dk1"/>
              </a:buClr>
              <a:buSzPts val="1800"/>
              <a:buChar char="•"/>
              <a:defRPr/>
            </a:lvl1pPr>
            <a:lvl2pPr marL="914400" lvl="1" indent="-342900" algn="l">
              <a:lnSpc>
                <a:spcPct val="90000"/>
              </a:lnSpc>
              <a:spcBef>
                <a:spcPts val="1329"/>
              </a:spcBef>
              <a:spcAft>
                <a:spcPts val="0"/>
              </a:spcAft>
              <a:buClr>
                <a:schemeClr val="dk1"/>
              </a:buClr>
              <a:buSzPts val="1800"/>
              <a:buChar char="•"/>
              <a:defRPr/>
            </a:lvl2pPr>
            <a:lvl3pPr marL="1371600" lvl="2" indent="-342900" algn="l">
              <a:lnSpc>
                <a:spcPct val="90000"/>
              </a:lnSpc>
              <a:spcBef>
                <a:spcPts val="1329"/>
              </a:spcBef>
              <a:spcAft>
                <a:spcPts val="0"/>
              </a:spcAft>
              <a:buClr>
                <a:schemeClr val="dk1"/>
              </a:buClr>
              <a:buSzPts val="1800"/>
              <a:buChar char="•"/>
              <a:defRPr/>
            </a:lvl3pPr>
            <a:lvl4pPr marL="1828800" lvl="3" indent="-342900" algn="l">
              <a:lnSpc>
                <a:spcPct val="90000"/>
              </a:lnSpc>
              <a:spcBef>
                <a:spcPts val="1329"/>
              </a:spcBef>
              <a:spcAft>
                <a:spcPts val="0"/>
              </a:spcAft>
              <a:buClr>
                <a:schemeClr val="dk1"/>
              </a:buClr>
              <a:buSzPts val="1800"/>
              <a:buChar char="•"/>
              <a:defRPr/>
            </a:lvl4pPr>
            <a:lvl5pPr marL="2286000" lvl="4" indent="-342900" algn="l">
              <a:lnSpc>
                <a:spcPct val="90000"/>
              </a:lnSpc>
              <a:spcBef>
                <a:spcPts val="1329"/>
              </a:spcBef>
              <a:spcAft>
                <a:spcPts val="0"/>
              </a:spcAft>
              <a:buClr>
                <a:schemeClr val="dk1"/>
              </a:buClr>
              <a:buSzPts val="1800"/>
              <a:buChar char="•"/>
              <a:defRPr/>
            </a:lvl5pPr>
            <a:lvl6pPr marL="2743200" lvl="5" indent="-342900" algn="l">
              <a:lnSpc>
                <a:spcPct val="90000"/>
              </a:lnSpc>
              <a:spcBef>
                <a:spcPts val="1329"/>
              </a:spcBef>
              <a:spcAft>
                <a:spcPts val="0"/>
              </a:spcAft>
              <a:buClr>
                <a:schemeClr val="dk1"/>
              </a:buClr>
              <a:buSzPts val="1800"/>
              <a:buChar char="•"/>
              <a:defRPr/>
            </a:lvl6pPr>
            <a:lvl7pPr marL="3200400" lvl="6" indent="-342900" algn="l">
              <a:lnSpc>
                <a:spcPct val="90000"/>
              </a:lnSpc>
              <a:spcBef>
                <a:spcPts val="1329"/>
              </a:spcBef>
              <a:spcAft>
                <a:spcPts val="0"/>
              </a:spcAft>
              <a:buClr>
                <a:schemeClr val="dk1"/>
              </a:buClr>
              <a:buSzPts val="1800"/>
              <a:buChar char="•"/>
              <a:defRPr/>
            </a:lvl7pPr>
            <a:lvl8pPr marL="3657600" lvl="7" indent="-342900" algn="l">
              <a:lnSpc>
                <a:spcPct val="90000"/>
              </a:lnSpc>
              <a:spcBef>
                <a:spcPts val="1329"/>
              </a:spcBef>
              <a:spcAft>
                <a:spcPts val="0"/>
              </a:spcAft>
              <a:buClr>
                <a:schemeClr val="dk1"/>
              </a:buClr>
              <a:buSzPts val="1800"/>
              <a:buChar char="•"/>
              <a:defRPr/>
            </a:lvl8pPr>
            <a:lvl9pPr marL="4114800" lvl="8" indent="-342900" algn="l">
              <a:lnSpc>
                <a:spcPct val="90000"/>
              </a:lnSpc>
              <a:spcBef>
                <a:spcPts val="1329"/>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2227262" y="40039925"/>
            <a:ext cx="7289800" cy="230028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31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10731500" y="40039925"/>
            <a:ext cx="10936287" cy="230028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22882225" y="40039925"/>
            <a:ext cx="7289800" cy="2300287"/>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e Texto Vertical" type="vertTx">
  <p:cSld name="VERTICAL_TEXT">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2227262" y="2300287"/>
            <a:ext cx="27944762" cy="835025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5"/>
          <p:cNvSpPr txBox="1">
            <a:spLocks noGrp="1"/>
          </p:cNvSpPr>
          <p:nvPr>
            <p:ph type="body" idx="1"/>
          </p:nvPr>
        </p:nvSpPr>
        <p:spPr>
          <a:xfrm rot="5400000">
            <a:off x="2493962" y="11233150"/>
            <a:ext cx="27411362" cy="2794476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2657"/>
              </a:spcBef>
              <a:spcAft>
                <a:spcPts val="0"/>
              </a:spcAft>
              <a:buClr>
                <a:schemeClr val="dk1"/>
              </a:buClr>
              <a:buSzPts val="1800"/>
              <a:buChar char="•"/>
              <a:defRPr/>
            </a:lvl1pPr>
            <a:lvl2pPr marL="914400" lvl="1" indent="-342900" algn="l">
              <a:lnSpc>
                <a:spcPct val="90000"/>
              </a:lnSpc>
              <a:spcBef>
                <a:spcPts val="1329"/>
              </a:spcBef>
              <a:spcAft>
                <a:spcPts val="0"/>
              </a:spcAft>
              <a:buClr>
                <a:schemeClr val="dk1"/>
              </a:buClr>
              <a:buSzPts val="1800"/>
              <a:buChar char="•"/>
              <a:defRPr/>
            </a:lvl2pPr>
            <a:lvl3pPr marL="1371600" lvl="2" indent="-342900" algn="l">
              <a:lnSpc>
                <a:spcPct val="90000"/>
              </a:lnSpc>
              <a:spcBef>
                <a:spcPts val="1329"/>
              </a:spcBef>
              <a:spcAft>
                <a:spcPts val="0"/>
              </a:spcAft>
              <a:buClr>
                <a:schemeClr val="dk1"/>
              </a:buClr>
              <a:buSzPts val="1800"/>
              <a:buChar char="•"/>
              <a:defRPr/>
            </a:lvl3pPr>
            <a:lvl4pPr marL="1828800" lvl="3" indent="-342900" algn="l">
              <a:lnSpc>
                <a:spcPct val="90000"/>
              </a:lnSpc>
              <a:spcBef>
                <a:spcPts val="1329"/>
              </a:spcBef>
              <a:spcAft>
                <a:spcPts val="0"/>
              </a:spcAft>
              <a:buClr>
                <a:schemeClr val="dk1"/>
              </a:buClr>
              <a:buSzPts val="1800"/>
              <a:buChar char="•"/>
              <a:defRPr/>
            </a:lvl4pPr>
            <a:lvl5pPr marL="2286000" lvl="4" indent="-342900" algn="l">
              <a:lnSpc>
                <a:spcPct val="90000"/>
              </a:lnSpc>
              <a:spcBef>
                <a:spcPts val="1329"/>
              </a:spcBef>
              <a:spcAft>
                <a:spcPts val="0"/>
              </a:spcAft>
              <a:buClr>
                <a:schemeClr val="dk1"/>
              </a:buClr>
              <a:buSzPts val="1800"/>
              <a:buChar char="•"/>
              <a:defRPr/>
            </a:lvl5pPr>
            <a:lvl6pPr marL="2743200" lvl="5" indent="-342900" algn="l">
              <a:lnSpc>
                <a:spcPct val="90000"/>
              </a:lnSpc>
              <a:spcBef>
                <a:spcPts val="1329"/>
              </a:spcBef>
              <a:spcAft>
                <a:spcPts val="0"/>
              </a:spcAft>
              <a:buClr>
                <a:schemeClr val="dk1"/>
              </a:buClr>
              <a:buSzPts val="1800"/>
              <a:buChar char="•"/>
              <a:defRPr/>
            </a:lvl6pPr>
            <a:lvl7pPr marL="3200400" lvl="6" indent="-342900" algn="l">
              <a:lnSpc>
                <a:spcPct val="90000"/>
              </a:lnSpc>
              <a:spcBef>
                <a:spcPts val="1329"/>
              </a:spcBef>
              <a:spcAft>
                <a:spcPts val="0"/>
              </a:spcAft>
              <a:buClr>
                <a:schemeClr val="dk1"/>
              </a:buClr>
              <a:buSzPts val="1800"/>
              <a:buChar char="•"/>
              <a:defRPr/>
            </a:lvl7pPr>
            <a:lvl8pPr marL="3657600" lvl="7" indent="-342900" algn="l">
              <a:lnSpc>
                <a:spcPct val="90000"/>
              </a:lnSpc>
              <a:spcBef>
                <a:spcPts val="1329"/>
              </a:spcBef>
              <a:spcAft>
                <a:spcPts val="0"/>
              </a:spcAft>
              <a:buClr>
                <a:schemeClr val="dk1"/>
              </a:buClr>
              <a:buSzPts val="1800"/>
              <a:buChar char="•"/>
              <a:defRPr/>
            </a:lvl8pPr>
            <a:lvl9pPr marL="4114800" lvl="8" indent="-342900" algn="l">
              <a:lnSpc>
                <a:spcPct val="90000"/>
              </a:lnSpc>
              <a:spcBef>
                <a:spcPts val="1329"/>
              </a:spcBef>
              <a:spcAft>
                <a:spcPts val="0"/>
              </a:spcAft>
              <a:buClr>
                <a:schemeClr val="dk1"/>
              </a:buClr>
              <a:buSzPts val="1800"/>
              <a:buChar char="•"/>
              <a:defRPr/>
            </a:lvl9pPr>
          </a:lstStyle>
          <a:p>
            <a:endParaRPr/>
          </a:p>
        </p:txBody>
      </p:sp>
      <p:sp>
        <p:nvSpPr>
          <p:cNvPr id="26" name="Google Shape;26;p5"/>
          <p:cNvSpPr txBox="1">
            <a:spLocks noGrp="1"/>
          </p:cNvSpPr>
          <p:nvPr>
            <p:ph type="dt" idx="10"/>
          </p:nvPr>
        </p:nvSpPr>
        <p:spPr>
          <a:xfrm>
            <a:off x="2227262" y="40039925"/>
            <a:ext cx="7289800" cy="230028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31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10731500" y="40039925"/>
            <a:ext cx="10936287" cy="230028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22882225" y="40039925"/>
            <a:ext cx="7289800" cy="2300287"/>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magem com Legenda" type="picTx">
  <p:cSld name="PICTURE_WITH_CAPTION_TEXT">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2231672" y="2880042"/>
            <a:ext cx="10449613" cy="10080149"/>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8504"/>
              <a:buFont typeface="Calibri"/>
              <a:buNone/>
              <a:defRPr sz="850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6"/>
          <p:cNvSpPr>
            <a:spLocks noGrp="1"/>
          </p:cNvSpPr>
          <p:nvPr>
            <p:ph type="pic" idx="2"/>
          </p:nvPr>
        </p:nvSpPr>
        <p:spPr>
          <a:xfrm>
            <a:off x="13773917" y="6220095"/>
            <a:ext cx="16402140" cy="30700453"/>
          </a:xfrm>
          <a:prstGeom prst="rect">
            <a:avLst/>
          </a:prstGeom>
          <a:noFill/>
          <a:ln>
            <a:noFill/>
          </a:ln>
        </p:spPr>
      </p:sp>
      <p:sp>
        <p:nvSpPr>
          <p:cNvPr id="32" name="Google Shape;32;p6"/>
          <p:cNvSpPr txBox="1">
            <a:spLocks noGrp="1"/>
          </p:cNvSpPr>
          <p:nvPr>
            <p:ph type="body" idx="1"/>
          </p:nvPr>
        </p:nvSpPr>
        <p:spPr>
          <a:xfrm>
            <a:off x="2231672" y="12960191"/>
            <a:ext cx="10449613" cy="2401035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657"/>
              </a:spcBef>
              <a:spcAft>
                <a:spcPts val="0"/>
              </a:spcAft>
              <a:buClr>
                <a:schemeClr val="dk1"/>
              </a:buClr>
              <a:buSzPts val="4252"/>
              <a:buNone/>
              <a:defRPr sz="4252"/>
            </a:lvl1pPr>
            <a:lvl2pPr marL="914400" lvl="1" indent="-228600" algn="l">
              <a:lnSpc>
                <a:spcPct val="90000"/>
              </a:lnSpc>
              <a:spcBef>
                <a:spcPts val="1329"/>
              </a:spcBef>
              <a:spcAft>
                <a:spcPts val="0"/>
              </a:spcAft>
              <a:buClr>
                <a:schemeClr val="dk1"/>
              </a:buClr>
              <a:buSzPts val="3720"/>
              <a:buNone/>
              <a:defRPr sz="3720"/>
            </a:lvl2pPr>
            <a:lvl3pPr marL="1371600" lvl="2" indent="-228600" algn="l">
              <a:lnSpc>
                <a:spcPct val="90000"/>
              </a:lnSpc>
              <a:spcBef>
                <a:spcPts val="1329"/>
              </a:spcBef>
              <a:spcAft>
                <a:spcPts val="0"/>
              </a:spcAft>
              <a:buClr>
                <a:schemeClr val="dk1"/>
              </a:buClr>
              <a:buSzPts val="3189"/>
              <a:buNone/>
              <a:defRPr sz="3189"/>
            </a:lvl3pPr>
            <a:lvl4pPr marL="1828800" lvl="3" indent="-228600" algn="l">
              <a:lnSpc>
                <a:spcPct val="90000"/>
              </a:lnSpc>
              <a:spcBef>
                <a:spcPts val="1329"/>
              </a:spcBef>
              <a:spcAft>
                <a:spcPts val="0"/>
              </a:spcAft>
              <a:buClr>
                <a:schemeClr val="dk1"/>
              </a:buClr>
              <a:buSzPts val="2657"/>
              <a:buNone/>
              <a:defRPr sz="2657"/>
            </a:lvl4pPr>
            <a:lvl5pPr marL="2286000" lvl="4" indent="-228600" algn="l">
              <a:lnSpc>
                <a:spcPct val="90000"/>
              </a:lnSpc>
              <a:spcBef>
                <a:spcPts val="1329"/>
              </a:spcBef>
              <a:spcAft>
                <a:spcPts val="0"/>
              </a:spcAft>
              <a:buClr>
                <a:schemeClr val="dk1"/>
              </a:buClr>
              <a:buSzPts val="2657"/>
              <a:buNone/>
              <a:defRPr sz="2657"/>
            </a:lvl5pPr>
            <a:lvl6pPr marL="2743200" lvl="5" indent="-228600" algn="l">
              <a:lnSpc>
                <a:spcPct val="90000"/>
              </a:lnSpc>
              <a:spcBef>
                <a:spcPts val="1329"/>
              </a:spcBef>
              <a:spcAft>
                <a:spcPts val="0"/>
              </a:spcAft>
              <a:buClr>
                <a:schemeClr val="dk1"/>
              </a:buClr>
              <a:buSzPts val="2657"/>
              <a:buNone/>
              <a:defRPr sz="2657"/>
            </a:lvl6pPr>
            <a:lvl7pPr marL="3200400" lvl="6" indent="-228600" algn="l">
              <a:lnSpc>
                <a:spcPct val="90000"/>
              </a:lnSpc>
              <a:spcBef>
                <a:spcPts val="1329"/>
              </a:spcBef>
              <a:spcAft>
                <a:spcPts val="0"/>
              </a:spcAft>
              <a:buClr>
                <a:schemeClr val="dk1"/>
              </a:buClr>
              <a:buSzPts val="2657"/>
              <a:buNone/>
              <a:defRPr sz="2657"/>
            </a:lvl7pPr>
            <a:lvl8pPr marL="3657600" lvl="7" indent="-228600" algn="l">
              <a:lnSpc>
                <a:spcPct val="90000"/>
              </a:lnSpc>
              <a:spcBef>
                <a:spcPts val="1329"/>
              </a:spcBef>
              <a:spcAft>
                <a:spcPts val="0"/>
              </a:spcAft>
              <a:buClr>
                <a:schemeClr val="dk1"/>
              </a:buClr>
              <a:buSzPts val="2657"/>
              <a:buNone/>
              <a:defRPr sz="2657"/>
            </a:lvl8pPr>
            <a:lvl9pPr marL="4114800" lvl="8" indent="-228600" algn="l">
              <a:lnSpc>
                <a:spcPct val="90000"/>
              </a:lnSpc>
              <a:spcBef>
                <a:spcPts val="1329"/>
              </a:spcBef>
              <a:spcAft>
                <a:spcPts val="0"/>
              </a:spcAft>
              <a:buClr>
                <a:schemeClr val="dk1"/>
              </a:buClr>
              <a:buSzPts val="2657"/>
              <a:buNone/>
              <a:defRPr sz="2657"/>
            </a:lvl9pPr>
          </a:lstStyle>
          <a:p>
            <a:endParaRPr/>
          </a:p>
        </p:txBody>
      </p:sp>
      <p:sp>
        <p:nvSpPr>
          <p:cNvPr id="33" name="Google Shape;33;p6"/>
          <p:cNvSpPr txBox="1">
            <a:spLocks noGrp="1"/>
          </p:cNvSpPr>
          <p:nvPr>
            <p:ph type="dt" idx="10"/>
          </p:nvPr>
        </p:nvSpPr>
        <p:spPr>
          <a:xfrm>
            <a:off x="2227262" y="40039925"/>
            <a:ext cx="7289800" cy="230028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31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10731500" y="40039925"/>
            <a:ext cx="10936287" cy="230028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22882225" y="40039925"/>
            <a:ext cx="7289800" cy="2300287"/>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údo com Legenda" type="objTx">
  <p:cSld name="OBJECT_WITH_CAPTION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2231672" y="2880042"/>
            <a:ext cx="10449613" cy="10080149"/>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8504"/>
              <a:buFont typeface="Calibri"/>
              <a:buNone/>
              <a:defRPr sz="850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13773917" y="6220095"/>
            <a:ext cx="16402140" cy="30700453"/>
          </a:xfrm>
          <a:prstGeom prst="rect">
            <a:avLst/>
          </a:prstGeom>
          <a:noFill/>
          <a:ln>
            <a:noFill/>
          </a:ln>
        </p:spPr>
        <p:txBody>
          <a:bodyPr spcFirstLastPara="1" wrap="square" lIns="91425" tIns="45700" rIns="91425" bIns="45700" anchor="t" anchorCtr="0">
            <a:normAutofit/>
          </a:bodyPr>
          <a:lstStyle>
            <a:lvl1pPr marL="457200" lvl="0" indent="-768604" algn="l">
              <a:lnSpc>
                <a:spcPct val="90000"/>
              </a:lnSpc>
              <a:spcBef>
                <a:spcPts val="2657"/>
              </a:spcBef>
              <a:spcAft>
                <a:spcPts val="0"/>
              </a:spcAft>
              <a:buClr>
                <a:schemeClr val="dk1"/>
              </a:buClr>
              <a:buSzPts val="8504"/>
              <a:buChar char="•"/>
              <a:defRPr sz="8504"/>
            </a:lvl1pPr>
            <a:lvl2pPr marL="914400" lvl="1" indent="-701103" algn="l">
              <a:lnSpc>
                <a:spcPct val="90000"/>
              </a:lnSpc>
              <a:spcBef>
                <a:spcPts val="1329"/>
              </a:spcBef>
              <a:spcAft>
                <a:spcPts val="0"/>
              </a:spcAft>
              <a:buClr>
                <a:schemeClr val="dk1"/>
              </a:buClr>
              <a:buSzPts val="7441"/>
              <a:buChar char="•"/>
              <a:defRPr sz="7441"/>
            </a:lvl2pPr>
            <a:lvl3pPr marL="1371600" lvl="2" indent="-633603" algn="l">
              <a:lnSpc>
                <a:spcPct val="90000"/>
              </a:lnSpc>
              <a:spcBef>
                <a:spcPts val="1329"/>
              </a:spcBef>
              <a:spcAft>
                <a:spcPts val="0"/>
              </a:spcAft>
              <a:buClr>
                <a:schemeClr val="dk1"/>
              </a:buClr>
              <a:buSzPts val="6378"/>
              <a:buChar char="•"/>
              <a:defRPr sz="6378"/>
            </a:lvl3pPr>
            <a:lvl4pPr marL="1828800" lvl="3" indent="-566102" algn="l">
              <a:lnSpc>
                <a:spcPct val="90000"/>
              </a:lnSpc>
              <a:spcBef>
                <a:spcPts val="1329"/>
              </a:spcBef>
              <a:spcAft>
                <a:spcPts val="0"/>
              </a:spcAft>
              <a:buClr>
                <a:schemeClr val="dk1"/>
              </a:buClr>
              <a:buSzPts val="5315"/>
              <a:buChar char="•"/>
              <a:defRPr sz="5315"/>
            </a:lvl4pPr>
            <a:lvl5pPr marL="2286000" lvl="4" indent="-566102" algn="l">
              <a:lnSpc>
                <a:spcPct val="90000"/>
              </a:lnSpc>
              <a:spcBef>
                <a:spcPts val="1329"/>
              </a:spcBef>
              <a:spcAft>
                <a:spcPts val="0"/>
              </a:spcAft>
              <a:buClr>
                <a:schemeClr val="dk1"/>
              </a:buClr>
              <a:buSzPts val="5315"/>
              <a:buChar char="•"/>
              <a:defRPr sz="5315"/>
            </a:lvl5pPr>
            <a:lvl6pPr marL="2743200" lvl="5" indent="-566102" algn="l">
              <a:lnSpc>
                <a:spcPct val="90000"/>
              </a:lnSpc>
              <a:spcBef>
                <a:spcPts val="1329"/>
              </a:spcBef>
              <a:spcAft>
                <a:spcPts val="0"/>
              </a:spcAft>
              <a:buClr>
                <a:schemeClr val="dk1"/>
              </a:buClr>
              <a:buSzPts val="5315"/>
              <a:buChar char="•"/>
              <a:defRPr sz="5315"/>
            </a:lvl6pPr>
            <a:lvl7pPr marL="3200400" lvl="6" indent="-566102" algn="l">
              <a:lnSpc>
                <a:spcPct val="90000"/>
              </a:lnSpc>
              <a:spcBef>
                <a:spcPts val="1329"/>
              </a:spcBef>
              <a:spcAft>
                <a:spcPts val="0"/>
              </a:spcAft>
              <a:buClr>
                <a:schemeClr val="dk1"/>
              </a:buClr>
              <a:buSzPts val="5315"/>
              <a:buChar char="•"/>
              <a:defRPr sz="5315"/>
            </a:lvl7pPr>
            <a:lvl8pPr marL="3657600" lvl="7" indent="-566102" algn="l">
              <a:lnSpc>
                <a:spcPct val="90000"/>
              </a:lnSpc>
              <a:spcBef>
                <a:spcPts val="1329"/>
              </a:spcBef>
              <a:spcAft>
                <a:spcPts val="0"/>
              </a:spcAft>
              <a:buClr>
                <a:schemeClr val="dk1"/>
              </a:buClr>
              <a:buSzPts val="5315"/>
              <a:buChar char="•"/>
              <a:defRPr sz="5315"/>
            </a:lvl8pPr>
            <a:lvl9pPr marL="4114800" lvl="8" indent="-566102" algn="l">
              <a:lnSpc>
                <a:spcPct val="90000"/>
              </a:lnSpc>
              <a:spcBef>
                <a:spcPts val="1329"/>
              </a:spcBef>
              <a:spcAft>
                <a:spcPts val="0"/>
              </a:spcAft>
              <a:buClr>
                <a:schemeClr val="dk1"/>
              </a:buClr>
              <a:buSzPts val="5315"/>
              <a:buChar char="•"/>
              <a:defRPr sz="5315"/>
            </a:lvl9pPr>
          </a:lstStyle>
          <a:p>
            <a:endParaRPr/>
          </a:p>
        </p:txBody>
      </p:sp>
      <p:sp>
        <p:nvSpPr>
          <p:cNvPr id="39" name="Google Shape;39;p7"/>
          <p:cNvSpPr txBox="1">
            <a:spLocks noGrp="1"/>
          </p:cNvSpPr>
          <p:nvPr>
            <p:ph type="body" idx="2"/>
          </p:nvPr>
        </p:nvSpPr>
        <p:spPr>
          <a:xfrm>
            <a:off x="2231672" y="12960191"/>
            <a:ext cx="10449613" cy="2401035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657"/>
              </a:spcBef>
              <a:spcAft>
                <a:spcPts val="0"/>
              </a:spcAft>
              <a:buClr>
                <a:schemeClr val="dk1"/>
              </a:buClr>
              <a:buSzPts val="4252"/>
              <a:buNone/>
              <a:defRPr sz="4252"/>
            </a:lvl1pPr>
            <a:lvl2pPr marL="914400" lvl="1" indent="-228600" algn="l">
              <a:lnSpc>
                <a:spcPct val="90000"/>
              </a:lnSpc>
              <a:spcBef>
                <a:spcPts val="1329"/>
              </a:spcBef>
              <a:spcAft>
                <a:spcPts val="0"/>
              </a:spcAft>
              <a:buClr>
                <a:schemeClr val="dk1"/>
              </a:buClr>
              <a:buSzPts val="3720"/>
              <a:buNone/>
              <a:defRPr sz="3720"/>
            </a:lvl2pPr>
            <a:lvl3pPr marL="1371600" lvl="2" indent="-228600" algn="l">
              <a:lnSpc>
                <a:spcPct val="90000"/>
              </a:lnSpc>
              <a:spcBef>
                <a:spcPts val="1329"/>
              </a:spcBef>
              <a:spcAft>
                <a:spcPts val="0"/>
              </a:spcAft>
              <a:buClr>
                <a:schemeClr val="dk1"/>
              </a:buClr>
              <a:buSzPts val="3189"/>
              <a:buNone/>
              <a:defRPr sz="3189"/>
            </a:lvl3pPr>
            <a:lvl4pPr marL="1828800" lvl="3" indent="-228600" algn="l">
              <a:lnSpc>
                <a:spcPct val="90000"/>
              </a:lnSpc>
              <a:spcBef>
                <a:spcPts val="1329"/>
              </a:spcBef>
              <a:spcAft>
                <a:spcPts val="0"/>
              </a:spcAft>
              <a:buClr>
                <a:schemeClr val="dk1"/>
              </a:buClr>
              <a:buSzPts val="2657"/>
              <a:buNone/>
              <a:defRPr sz="2657"/>
            </a:lvl4pPr>
            <a:lvl5pPr marL="2286000" lvl="4" indent="-228600" algn="l">
              <a:lnSpc>
                <a:spcPct val="90000"/>
              </a:lnSpc>
              <a:spcBef>
                <a:spcPts val="1329"/>
              </a:spcBef>
              <a:spcAft>
                <a:spcPts val="0"/>
              </a:spcAft>
              <a:buClr>
                <a:schemeClr val="dk1"/>
              </a:buClr>
              <a:buSzPts val="2657"/>
              <a:buNone/>
              <a:defRPr sz="2657"/>
            </a:lvl5pPr>
            <a:lvl6pPr marL="2743200" lvl="5" indent="-228600" algn="l">
              <a:lnSpc>
                <a:spcPct val="90000"/>
              </a:lnSpc>
              <a:spcBef>
                <a:spcPts val="1329"/>
              </a:spcBef>
              <a:spcAft>
                <a:spcPts val="0"/>
              </a:spcAft>
              <a:buClr>
                <a:schemeClr val="dk1"/>
              </a:buClr>
              <a:buSzPts val="2657"/>
              <a:buNone/>
              <a:defRPr sz="2657"/>
            </a:lvl6pPr>
            <a:lvl7pPr marL="3200400" lvl="6" indent="-228600" algn="l">
              <a:lnSpc>
                <a:spcPct val="90000"/>
              </a:lnSpc>
              <a:spcBef>
                <a:spcPts val="1329"/>
              </a:spcBef>
              <a:spcAft>
                <a:spcPts val="0"/>
              </a:spcAft>
              <a:buClr>
                <a:schemeClr val="dk1"/>
              </a:buClr>
              <a:buSzPts val="2657"/>
              <a:buNone/>
              <a:defRPr sz="2657"/>
            </a:lvl7pPr>
            <a:lvl8pPr marL="3657600" lvl="7" indent="-228600" algn="l">
              <a:lnSpc>
                <a:spcPct val="90000"/>
              </a:lnSpc>
              <a:spcBef>
                <a:spcPts val="1329"/>
              </a:spcBef>
              <a:spcAft>
                <a:spcPts val="0"/>
              </a:spcAft>
              <a:buClr>
                <a:schemeClr val="dk1"/>
              </a:buClr>
              <a:buSzPts val="2657"/>
              <a:buNone/>
              <a:defRPr sz="2657"/>
            </a:lvl8pPr>
            <a:lvl9pPr marL="4114800" lvl="8" indent="-228600" algn="l">
              <a:lnSpc>
                <a:spcPct val="90000"/>
              </a:lnSpc>
              <a:spcBef>
                <a:spcPts val="1329"/>
              </a:spcBef>
              <a:spcAft>
                <a:spcPts val="0"/>
              </a:spcAft>
              <a:buClr>
                <a:schemeClr val="dk1"/>
              </a:buClr>
              <a:buSzPts val="2657"/>
              <a:buNone/>
              <a:defRPr sz="2657"/>
            </a:lvl9pPr>
          </a:lstStyle>
          <a:p>
            <a:endParaRPr/>
          </a:p>
        </p:txBody>
      </p:sp>
      <p:sp>
        <p:nvSpPr>
          <p:cNvPr id="40" name="Google Shape;40;p7"/>
          <p:cNvSpPr txBox="1">
            <a:spLocks noGrp="1"/>
          </p:cNvSpPr>
          <p:nvPr>
            <p:ph type="dt" idx="10"/>
          </p:nvPr>
        </p:nvSpPr>
        <p:spPr>
          <a:xfrm>
            <a:off x="2227262" y="40039925"/>
            <a:ext cx="7289800" cy="230028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31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7"/>
          <p:cNvSpPr txBox="1">
            <a:spLocks noGrp="1"/>
          </p:cNvSpPr>
          <p:nvPr>
            <p:ph type="ftr" idx="11"/>
          </p:nvPr>
        </p:nvSpPr>
        <p:spPr>
          <a:xfrm>
            <a:off x="10731500" y="40039925"/>
            <a:ext cx="10936287" cy="230028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sldNum" idx="12"/>
          </p:nvPr>
        </p:nvSpPr>
        <p:spPr>
          <a:xfrm>
            <a:off x="22882225" y="40039925"/>
            <a:ext cx="7289800" cy="2300287"/>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Em Branco" type="blank">
  <p:cSld name="BLANK">
    <p:spTree>
      <p:nvGrpSpPr>
        <p:cNvPr id="1" name="Shape 43"/>
        <p:cNvGrpSpPr/>
        <p:nvPr/>
      </p:nvGrpSpPr>
      <p:grpSpPr>
        <a:xfrm>
          <a:off x="0" y="0"/>
          <a:ext cx="0" cy="0"/>
          <a:chOff x="0" y="0"/>
          <a:chExt cx="0" cy="0"/>
        </a:xfrm>
      </p:grpSpPr>
      <p:sp>
        <p:nvSpPr>
          <p:cNvPr id="44" name="Google Shape;44;p8"/>
          <p:cNvSpPr txBox="1">
            <a:spLocks noGrp="1"/>
          </p:cNvSpPr>
          <p:nvPr>
            <p:ph type="dt" idx="10"/>
          </p:nvPr>
        </p:nvSpPr>
        <p:spPr>
          <a:xfrm>
            <a:off x="2227262" y="40039925"/>
            <a:ext cx="7289800" cy="230028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31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8"/>
          <p:cNvSpPr txBox="1">
            <a:spLocks noGrp="1"/>
          </p:cNvSpPr>
          <p:nvPr>
            <p:ph type="ftr" idx="11"/>
          </p:nvPr>
        </p:nvSpPr>
        <p:spPr>
          <a:xfrm>
            <a:off x="10731500" y="40039925"/>
            <a:ext cx="10936287" cy="230028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8"/>
          <p:cNvSpPr txBox="1">
            <a:spLocks noGrp="1"/>
          </p:cNvSpPr>
          <p:nvPr>
            <p:ph type="sldNum" idx="12"/>
          </p:nvPr>
        </p:nvSpPr>
        <p:spPr>
          <a:xfrm>
            <a:off x="22882225" y="40039925"/>
            <a:ext cx="7289800" cy="2300287"/>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omente Título" type="titleOnly">
  <p:cSld name="TITLE_ONLY">
    <p:spTree>
      <p:nvGrpSpPr>
        <p:cNvPr id="1" name="Shape 47"/>
        <p:cNvGrpSpPr/>
        <p:nvPr/>
      </p:nvGrpSpPr>
      <p:grpSpPr>
        <a:xfrm>
          <a:off x="0" y="0"/>
          <a:ext cx="0" cy="0"/>
          <a:chOff x="0" y="0"/>
          <a:chExt cx="0" cy="0"/>
        </a:xfrm>
      </p:grpSpPr>
      <p:sp>
        <p:nvSpPr>
          <p:cNvPr id="48" name="Google Shape;48;p9"/>
          <p:cNvSpPr txBox="1">
            <a:spLocks noGrp="1"/>
          </p:cNvSpPr>
          <p:nvPr>
            <p:ph type="title"/>
          </p:nvPr>
        </p:nvSpPr>
        <p:spPr>
          <a:xfrm>
            <a:off x="2227262" y="2300287"/>
            <a:ext cx="27944762" cy="835025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9" name="Google Shape;49;p9"/>
          <p:cNvSpPr txBox="1">
            <a:spLocks noGrp="1"/>
          </p:cNvSpPr>
          <p:nvPr>
            <p:ph type="dt" idx="10"/>
          </p:nvPr>
        </p:nvSpPr>
        <p:spPr>
          <a:xfrm>
            <a:off x="2227262" y="40039925"/>
            <a:ext cx="7289800" cy="230028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31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9"/>
          <p:cNvSpPr txBox="1">
            <a:spLocks noGrp="1"/>
          </p:cNvSpPr>
          <p:nvPr>
            <p:ph type="ftr" idx="11"/>
          </p:nvPr>
        </p:nvSpPr>
        <p:spPr>
          <a:xfrm>
            <a:off x="10731500" y="40039925"/>
            <a:ext cx="10936287" cy="230028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9"/>
          <p:cNvSpPr txBox="1">
            <a:spLocks noGrp="1"/>
          </p:cNvSpPr>
          <p:nvPr>
            <p:ph type="sldNum" idx="12"/>
          </p:nvPr>
        </p:nvSpPr>
        <p:spPr>
          <a:xfrm>
            <a:off x="22882225" y="40039925"/>
            <a:ext cx="7289800" cy="2300287"/>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ação" type="twoTxTwoObj">
  <p:cSld name="TWO_OBJECTS_WITH_TEXT">
    <p:spTree>
      <p:nvGrpSpPr>
        <p:cNvPr id="1" name="Shape 52"/>
        <p:cNvGrpSpPr/>
        <p:nvPr/>
      </p:nvGrpSpPr>
      <p:grpSpPr>
        <a:xfrm>
          <a:off x="0" y="0"/>
          <a:ext cx="0" cy="0"/>
          <a:chOff x="0" y="0"/>
          <a:chExt cx="0" cy="0"/>
        </a:xfrm>
      </p:grpSpPr>
      <p:sp>
        <p:nvSpPr>
          <p:cNvPr id="53" name="Google Shape;53;p10"/>
          <p:cNvSpPr txBox="1">
            <a:spLocks noGrp="1"/>
          </p:cNvSpPr>
          <p:nvPr>
            <p:ph type="title"/>
          </p:nvPr>
        </p:nvSpPr>
        <p:spPr>
          <a:xfrm>
            <a:off x="2231671" y="2300037"/>
            <a:ext cx="27944386" cy="835012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4" name="Google Shape;54;p10"/>
          <p:cNvSpPr txBox="1">
            <a:spLocks noGrp="1"/>
          </p:cNvSpPr>
          <p:nvPr>
            <p:ph type="body" idx="1"/>
          </p:nvPr>
        </p:nvSpPr>
        <p:spPr>
          <a:xfrm>
            <a:off x="2231672" y="10590160"/>
            <a:ext cx="13706416" cy="5190073"/>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2657"/>
              </a:spcBef>
              <a:spcAft>
                <a:spcPts val="0"/>
              </a:spcAft>
              <a:buClr>
                <a:schemeClr val="dk1"/>
              </a:buClr>
              <a:buSzPts val="6378"/>
              <a:buNone/>
              <a:defRPr sz="6378" b="1"/>
            </a:lvl1pPr>
            <a:lvl2pPr marL="914400" lvl="1" indent="-228600" algn="l">
              <a:lnSpc>
                <a:spcPct val="90000"/>
              </a:lnSpc>
              <a:spcBef>
                <a:spcPts val="1329"/>
              </a:spcBef>
              <a:spcAft>
                <a:spcPts val="0"/>
              </a:spcAft>
              <a:buClr>
                <a:schemeClr val="dk1"/>
              </a:buClr>
              <a:buSzPts val="5315"/>
              <a:buNone/>
              <a:defRPr sz="5315" b="1"/>
            </a:lvl2pPr>
            <a:lvl3pPr marL="1371600" lvl="2" indent="-228600" algn="l">
              <a:lnSpc>
                <a:spcPct val="90000"/>
              </a:lnSpc>
              <a:spcBef>
                <a:spcPts val="1329"/>
              </a:spcBef>
              <a:spcAft>
                <a:spcPts val="0"/>
              </a:spcAft>
              <a:buClr>
                <a:schemeClr val="dk1"/>
              </a:buClr>
              <a:buSzPts val="4783"/>
              <a:buNone/>
              <a:defRPr sz="4783" b="1"/>
            </a:lvl3pPr>
            <a:lvl4pPr marL="1828800" lvl="3" indent="-228600" algn="l">
              <a:lnSpc>
                <a:spcPct val="90000"/>
              </a:lnSpc>
              <a:spcBef>
                <a:spcPts val="1329"/>
              </a:spcBef>
              <a:spcAft>
                <a:spcPts val="0"/>
              </a:spcAft>
              <a:buClr>
                <a:schemeClr val="dk1"/>
              </a:buClr>
              <a:buSzPts val="4252"/>
              <a:buNone/>
              <a:defRPr sz="4252" b="1"/>
            </a:lvl4pPr>
            <a:lvl5pPr marL="2286000" lvl="4" indent="-228600" algn="l">
              <a:lnSpc>
                <a:spcPct val="90000"/>
              </a:lnSpc>
              <a:spcBef>
                <a:spcPts val="1329"/>
              </a:spcBef>
              <a:spcAft>
                <a:spcPts val="0"/>
              </a:spcAft>
              <a:buClr>
                <a:schemeClr val="dk1"/>
              </a:buClr>
              <a:buSzPts val="4252"/>
              <a:buNone/>
              <a:defRPr sz="4252" b="1"/>
            </a:lvl5pPr>
            <a:lvl6pPr marL="2743200" lvl="5" indent="-228600" algn="l">
              <a:lnSpc>
                <a:spcPct val="90000"/>
              </a:lnSpc>
              <a:spcBef>
                <a:spcPts val="1329"/>
              </a:spcBef>
              <a:spcAft>
                <a:spcPts val="0"/>
              </a:spcAft>
              <a:buClr>
                <a:schemeClr val="dk1"/>
              </a:buClr>
              <a:buSzPts val="4252"/>
              <a:buNone/>
              <a:defRPr sz="4252" b="1"/>
            </a:lvl6pPr>
            <a:lvl7pPr marL="3200400" lvl="6" indent="-228600" algn="l">
              <a:lnSpc>
                <a:spcPct val="90000"/>
              </a:lnSpc>
              <a:spcBef>
                <a:spcPts val="1329"/>
              </a:spcBef>
              <a:spcAft>
                <a:spcPts val="0"/>
              </a:spcAft>
              <a:buClr>
                <a:schemeClr val="dk1"/>
              </a:buClr>
              <a:buSzPts val="4252"/>
              <a:buNone/>
              <a:defRPr sz="4252" b="1"/>
            </a:lvl7pPr>
            <a:lvl8pPr marL="3657600" lvl="7" indent="-228600" algn="l">
              <a:lnSpc>
                <a:spcPct val="90000"/>
              </a:lnSpc>
              <a:spcBef>
                <a:spcPts val="1329"/>
              </a:spcBef>
              <a:spcAft>
                <a:spcPts val="0"/>
              </a:spcAft>
              <a:buClr>
                <a:schemeClr val="dk1"/>
              </a:buClr>
              <a:buSzPts val="4252"/>
              <a:buNone/>
              <a:defRPr sz="4252" b="1"/>
            </a:lvl8pPr>
            <a:lvl9pPr marL="4114800" lvl="8" indent="-228600" algn="l">
              <a:lnSpc>
                <a:spcPct val="90000"/>
              </a:lnSpc>
              <a:spcBef>
                <a:spcPts val="1329"/>
              </a:spcBef>
              <a:spcAft>
                <a:spcPts val="0"/>
              </a:spcAft>
              <a:buClr>
                <a:schemeClr val="dk1"/>
              </a:buClr>
              <a:buSzPts val="4252"/>
              <a:buNone/>
              <a:defRPr sz="4252" b="1"/>
            </a:lvl9pPr>
          </a:lstStyle>
          <a:p>
            <a:endParaRPr/>
          </a:p>
        </p:txBody>
      </p:sp>
      <p:sp>
        <p:nvSpPr>
          <p:cNvPr id="55" name="Google Shape;55;p10"/>
          <p:cNvSpPr txBox="1">
            <a:spLocks noGrp="1"/>
          </p:cNvSpPr>
          <p:nvPr>
            <p:ph type="body" idx="2"/>
          </p:nvPr>
        </p:nvSpPr>
        <p:spPr>
          <a:xfrm>
            <a:off x="2231672" y="15780233"/>
            <a:ext cx="13706416" cy="2321034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2657"/>
              </a:spcBef>
              <a:spcAft>
                <a:spcPts val="0"/>
              </a:spcAft>
              <a:buClr>
                <a:schemeClr val="dk1"/>
              </a:buClr>
              <a:buSzPts val="1800"/>
              <a:buChar char="•"/>
              <a:defRPr/>
            </a:lvl1pPr>
            <a:lvl2pPr marL="914400" lvl="1" indent="-342900" algn="l">
              <a:lnSpc>
                <a:spcPct val="90000"/>
              </a:lnSpc>
              <a:spcBef>
                <a:spcPts val="1329"/>
              </a:spcBef>
              <a:spcAft>
                <a:spcPts val="0"/>
              </a:spcAft>
              <a:buClr>
                <a:schemeClr val="dk1"/>
              </a:buClr>
              <a:buSzPts val="1800"/>
              <a:buChar char="•"/>
              <a:defRPr/>
            </a:lvl2pPr>
            <a:lvl3pPr marL="1371600" lvl="2" indent="-342900" algn="l">
              <a:lnSpc>
                <a:spcPct val="90000"/>
              </a:lnSpc>
              <a:spcBef>
                <a:spcPts val="1329"/>
              </a:spcBef>
              <a:spcAft>
                <a:spcPts val="0"/>
              </a:spcAft>
              <a:buClr>
                <a:schemeClr val="dk1"/>
              </a:buClr>
              <a:buSzPts val="1800"/>
              <a:buChar char="•"/>
              <a:defRPr/>
            </a:lvl3pPr>
            <a:lvl4pPr marL="1828800" lvl="3" indent="-342900" algn="l">
              <a:lnSpc>
                <a:spcPct val="90000"/>
              </a:lnSpc>
              <a:spcBef>
                <a:spcPts val="1329"/>
              </a:spcBef>
              <a:spcAft>
                <a:spcPts val="0"/>
              </a:spcAft>
              <a:buClr>
                <a:schemeClr val="dk1"/>
              </a:buClr>
              <a:buSzPts val="1800"/>
              <a:buChar char="•"/>
              <a:defRPr/>
            </a:lvl4pPr>
            <a:lvl5pPr marL="2286000" lvl="4" indent="-342900" algn="l">
              <a:lnSpc>
                <a:spcPct val="90000"/>
              </a:lnSpc>
              <a:spcBef>
                <a:spcPts val="1329"/>
              </a:spcBef>
              <a:spcAft>
                <a:spcPts val="0"/>
              </a:spcAft>
              <a:buClr>
                <a:schemeClr val="dk1"/>
              </a:buClr>
              <a:buSzPts val="1800"/>
              <a:buChar char="•"/>
              <a:defRPr/>
            </a:lvl5pPr>
            <a:lvl6pPr marL="2743200" lvl="5" indent="-342900" algn="l">
              <a:lnSpc>
                <a:spcPct val="90000"/>
              </a:lnSpc>
              <a:spcBef>
                <a:spcPts val="1329"/>
              </a:spcBef>
              <a:spcAft>
                <a:spcPts val="0"/>
              </a:spcAft>
              <a:buClr>
                <a:schemeClr val="dk1"/>
              </a:buClr>
              <a:buSzPts val="1800"/>
              <a:buChar char="•"/>
              <a:defRPr/>
            </a:lvl6pPr>
            <a:lvl7pPr marL="3200400" lvl="6" indent="-342900" algn="l">
              <a:lnSpc>
                <a:spcPct val="90000"/>
              </a:lnSpc>
              <a:spcBef>
                <a:spcPts val="1329"/>
              </a:spcBef>
              <a:spcAft>
                <a:spcPts val="0"/>
              </a:spcAft>
              <a:buClr>
                <a:schemeClr val="dk1"/>
              </a:buClr>
              <a:buSzPts val="1800"/>
              <a:buChar char="•"/>
              <a:defRPr/>
            </a:lvl7pPr>
            <a:lvl8pPr marL="3657600" lvl="7" indent="-342900" algn="l">
              <a:lnSpc>
                <a:spcPct val="90000"/>
              </a:lnSpc>
              <a:spcBef>
                <a:spcPts val="1329"/>
              </a:spcBef>
              <a:spcAft>
                <a:spcPts val="0"/>
              </a:spcAft>
              <a:buClr>
                <a:schemeClr val="dk1"/>
              </a:buClr>
              <a:buSzPts val="1800"/>
              <a:buChar char="•"/>
              <a:defRPr/>
            </a:lvl8pPr>
            <a:lvl9pPr marL="4114800" lvl="8" indent="-342900" algn="l">
              <a:lnSpc>
                <a:spcPct val="90000"/>
              </a:lnSpc>
              <a:spcBef>
                <a:spcPts val="1329"/>
              </a:spcBef>
              <a:spcAft>
                <a:spcPts val="0"/>
              </a:spcAft>
              <a:buClr>
                <a:schemeClr val="dk1"/>
              </a:buClr>
              <a:buSzPts val="1800"/>
              <a:buChar char="•"/>
              <a:defRPr/>
            </a:lvl9pPr>
          </a:lstStyle>
          <a:p>
            <a:endParaRPr/>
          </a:p>
        </p:txBody>
      </p:sp>
      <p:sp>
        <p:nvSpPr>
          <p:cNvPr id="56" name="Google Shape;56;p10"/>
          <p:cNvSpPr txBox="1">
            <a:spLocks noGrp="1"/>
          </p:cNvSpPr>
          <p:nvPr>
            <p:ph type="body" idx="3"/>
          </p:nvPr>
        </p:nvSpPr>
        <p:spPr>
          <a:xfrm>
            <a:off x="16402140" y="10590160"/>
            <a:ext cx="13773917" cy="5190073"/>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2657"/>
              </a:spcBef>
              <a:spcAft>
                <a:spcPts val="0"/>
              </a:spcAft>
              <a:buClr>
                <a:schemeClr val="dk1"/>
              </a:buClr>
              <a:buSzPts val="6378"/>
              <a:buNone/>
              <a:defRPr sz="6378" b="1"/>
            </a:lvl1pPr>
            <a:lvl2pPr marL="914400" lvl="1" indent="-228600" algn="l">
              <a:lnSpc>
                <a:spcPct val="90000"/>
              </a:lnSpc>
              <a:spcBef>
                <a:spcPts val="1329"/>
              </a:spcBef>
              <a:spcAft>
                <a:spcPts val="0"/>
              </a:spcAft>
              <a:buClr>
                <a:schemeClr val="dk1"/>
              </a:buClr>
              <a:buSzPts val="5315"/>
              <a:buNone/>
              <a:defRPr sz="5315" b="1"/>
            </a:lvl2pPr>
            <a:lvl3pPr marL="1371600" lvl="2" indent="-228600" algn="l">
              <a:lnSpc>
                <a:spcPct val="90000"/>
              </a:lnSpc>
              <a:spcBef>
                <a:spcPts val="1329"/>
              </a:spcBef>
              <a:spcAft>
                <a:spcPts val="0"/>
              </a:spcAft>
              <a:buClr>
                <a:schemeClr val="dk1"/>
              </a:buClr>
              <a:buSzPts val="4783"/>
              <a:buNone/>
              <a:defRPr sz="4783" b="1"/>
            </a:lvl3pPr>
            <a:lvl4pPr marL="1828800" lvl="3" indent="-228600" algn="l">
              <a:lnSpc>
                <a:spcPct val="90000"/>
              </a:lnSpc>
              <a:spcBef>
                <a:spcPts val="1329"/>
              </a:spcBef>
              <a:spcAft>
                <a:spcPts val="0"/>
              </a:spcAft>
              <a:buClr>
                <a:schemeClr val="dk1"/>
              </a:buClr>
              <a:buSzPts val="4252"/>
              <a:buNone/>
              <a:defRPr sz="4252" b="1"/>
            </a:lvl4pPr>
            <a:lvl5pPr marL="2286000" lvl="4" indent="-228600" algn="l">
              <a:lnSpc>
                <a:spcPct val="90000"/>
              </a:lnSpc>
              <a:spcBef>
                <a:spcPts val="1329"/>
              </a:spcBef>
              <a:spcAft>
                <a:spcPts val="0"/>
              </a:spcAft>
              <a:buClr>
                <a:schemeClr val="dk1"/>
              </a:buClr>
              <a:buSzPts val="4252"/>
              <a:buNone/>
              <a:defRPr sz="4252" b="1"/>
            </a:lvl5pPr>
            <a:lvl6pPr marL="2743200" lvl="5" indent="-228600" algn="l">
              <a:lnSpc>
                <a:spcPct val="90000"/>
              </a:lnSpc>
              <a:spcBef>
                <a:spcPts val="1329"/>
              </a:spcBef>
              <a:spcAft>
                <a:spcPts val="0"/>
              </a:spcAft>
              <a:buClr>
                <a:schemeClr val="dk1"/>
              </a:buClr>
              <a:buSzPts val="4252"/>
              <a:buNone/>
              <a:defRPr sz="4252" b="1"/>
            </a:lvl6pPr>
            <a:lvl7pPr marL="3200400" lvl="6" indent="-228600" algn="l">
              <a:lnSpc>
                <a:spcPct val="90000"/>
              </a:lnSpc>
              <a:spcBef>
                <a:spcPts val="1329"/>
              </a:spcBef>
              <a:spcAft>
                <a:spcPts val="0"/>
              </a:spcAft>
              <a:buClr>
                <a:schemeClr val="dk1"/>
              </a:buClr>
              <a:buSzPts val="4252"/>
              <a:buNone/>
              <a:defRPr sz="4252" b="1"/>
            </a:lvl7pPr>
            <a:lvl8pPr marL="3657600" lvl="7" indent="-228600" algn="l">
              <a:lnSpc>
                <a:spcPct val="90000"/>
              </a:lnSpc>
              <a:spcBef>
                <a:spcPts val="1329"/>
              </a:spcBef>
              <a:spcAft>
                <a:spcPts val="0"/>
              </a:spcAft>
              <a:buClr>
                <a:schemeClr val="dk1"/>
              </a:buClr>
              <a:buSzPts val="4252"/>
              <a:buNone/>
              <a:defRPr sz="4252" b="1"/>
            </a:lvl8pPr>
            <a:lvl9pPr marL="4114800" lvl="8" indent="-228600" algn="l">
              <a:lnSpc>
                <a:spcPct val="90000"/>
              </a:lnSpc>
              <a:spcBef>
                <a:spcPts val="1329"/>
              </a:spcBef>
              <a:spcAft>
                <a:spcPts val="0"/>
              </a:spcAft>
              <a:buClr>
                <a:schemeClr val="dk1"/>
              </a:buClr>
              <a:buSzPts val="4252"/>
              <a:buNone/>
              <a:defRPr sz="4252" b="1"/>
            </a:lvl9pPr>
          </a:lstStyle>
          <a:p>
            <a:endParaRPr/>
          </a:p>
        </p:txBody>
      </p:sp>
      <p:sp>
        <p:nvSpPr>
          <p:cNvPr id="57" name="Google Shape;57;p10"/>
          <p:cNvSpPr txBox="1">
            <a:spLocks noGrp="1"/>
          </p:cNvSpPr>
          <p:nvPr>
            <p:ph type="body" idx="4"/>
          </p:nvPr>
        </p:nvSpPr>
        <p:spPr>
          <a:xfrm>
            <a:off x="16402140" y="15780233"/>
            <a:ext cx="13773917" cy="2321034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2657"/>
              </a:spcBef>
              <a:spcAft>
                <a:spcPts val="0"/>
              </a:spcAft>
              <a:buClr>
                <a:schemeClr val="dk1"/>
              </a:buClr>
              <a:buSzPts val="1800"/>
              <a:buChar char="•"/>
              <a:defRPr/>
            </a:lvl1pPr>
            <a:lvl2pPr marL="914400" lvl="1" indent="-342900" algn="l">
              <a:lnSpc>
                <a:spcPct val="90000"/>
              </a:lnSpc>
              <a:spcBef>
                <a:spcPts val="1329"/>
              </a:spcBef>
              <a:spcAft>
                <a:spcPts val="0"/>
              </a:spcAft>
              <a:buClr>
                <a:schemeClr val="dk1"/>
              </a:buClr>
              <a:buSzPts val="1800"/>
              <a:buChar char="•"/>
              <a:defRPr/>
            </a:lvl2pPr>
            <a:lvl3pPr marL="1371600" lvl="2" indent="-342900" algn="l">
              <a:lnSpc>
                <a:spcPct val="90000"/>
              </a:lnSpc>
              <a:spcBef>
                <a:spcPts val="1329"/>
              </a:spcBef>
              <a:spcAft>
                <a:spcPts val="0"/>
              </a:spcAft>
              <a:buClr>
                <a:schemeClr val="dk1"/>
              </a:buClr>
              <a:buSzPts val="1800"/>
              <a:buChar char="•"/>
              <a:defRPr/>
            </a:lvl3pPr>
            <a:lvl4pPr marL="1828800" lvl="3" indent="-342900" algn="l">
              <a:lnSpc>
                <a:spcPct val="90000"/>
              </a:lnSpc>
              <a:spcBef>
                <a:spcPts val="1329"/>
              </a:spcBef>
              <a:spcAft>
                <a:spcPts val="0"/>
              </a:spcAft>
              <a:buClr>
                <a:schemeClr val="dk1"/>
              </a:buClr>
              <a:buSzPts val="1800"/>
              <a:buChar char="•"/>
              <a:defRPr/>
            </a:lvl4pPr>
            <a:lvl5pPr marL="2286000" lvl="4" indent="-342900" algn="l">
              <a:lnSpc>
                <a:spcPct val="90000"/>
              </a:lnSpc>
              <a:spcBef>
                <a:spcPts val="1329"/>
              </a:spcBef>
              <a:spcAft>
                <a:spcPts val="0"/>
              </a:spcAft>
              <a:buClr>
                <a:schemeClr val="dk1"/>
              </a:buClr>
              <a:buSzPts val="1800"/>
              <a:buChar char="•"/>
              <a:defRPr/>
            </a:lvl5pPr>
            <a:lvl6pPr marL="2743200" lvl="5" indent="-342900" algn="l">
              <a:lnSpc>
                <a:spcPct val="90000"/>
              </a:lnSpc>
              <a:spcBef>
                <a:spcPts val="1329"/>
              </a:spcBef>
              <a:spcAft>
                <a:spcPts val="0"/>
              </a:spcAft>
              <a:buClr>
                <a:schemeClr val="dk1"/>
              </a:buClr>
              <a:buSzPts val="1800"/>
              <a:buChar char="•"/>
              <a:defRPr/>
            </a:lvl6pPr>
            <a:lvl7pPr marL="3200400" lvl="6" indent="-342900" algn="l">
              <a:lnSpc>
                <a:spcPct val="90000"/>
              </a:lnSpc>
              <a:spcBef>
                <a:spcPts val="1329"/>
              </a:spcBef>
              <a:spcAft>
                <a:spcPts val="0"/>
              </a:spcAft>
              <a:buClr>
                <a:schemeClr val="dk1"/>
              </a:buClr>
              <a:buSzPts val="1800"/>
              <a:buChar char="•"/>
              <a:defRPr/>
            </a:lvl7pPr>
            <a:lvl8pPr marL="3657600" lvl="7" indent="-342900" algn="l">
              <a:lnSpc>
                <a:spcPct val="90000"/>
              </a:lnSpc>
              <a:spcBef>
                <a:spcPts val="1329"/>
              </a:spcBef>
              <a:spcAft>
                <a:spcPts val="0"/>
              </a:spcAft>
              <a:buClr>
                <a:schemeClr val="dk1"/>
              </a:buClr>
              <a:buSzPts val="1800"/>
              <a:buChar char="•"/>
              <a:defRPr/>
            </a:lvl8pPr>
            <a:lvl9pPr marL="4114800" lvl="8" indent="-342900" algn="l">
              <a:lnSpc>
                <a:spcPct val="90000"/>
              </a:lnSpc>
              <a:spcBef>
                <a:spcPts val="1329"/>
              </a:spcBef>
              <a:spcAft>
                <a:spcPts val="0"/>
              </a:spcAft>
              <a:buClr>
                <a:schemeClr val="dk1"/>
              </a:buClr>
              <a:buSzPts val="1800"/>
              <a:buChar char="•"/>
              <a:defRPr/>
            </a:lvl9pPr>
          </a:lstStyle>
          <a:p>
            <a:endParaRPr/>
          </a:p>
        </p:txBody>
      </p:sp>
      <p:sp>
        <p:nvSpPr>
          <p:cNvPr id="58" name="Google Shape;58;p10"/>
          <p:cNvSpPr txBox="1">
            <a:spLocks noGrp="1"/>
          </p:cNvSpPr>
          <p:nvPr>
            <p:ph type="dt" idx="10"/>
          </p:nvPr>
        </p:nvSpPr>
        <p:spPr>
          <a:xfrm>
            <a:off x="2227262" y="40039925"/>
            <a:ext cx="7289800" cy="230028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31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10731500" y="40039925"/>
            <a:ext cx="10936287" cy="230028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22882225" y="40039925"/>
            <a:ext cx="7289800" cy="2300287"/>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Duas Partes de Conteúdo" type="twoObj">
  <p:cSld name="TWO_OBJECTS">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2227262" y="2300287"/>
            <a:ext cx="27944762" cy="835025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1"/>
          <p:cNvSpPr txBox="1">
            <a:spLocks noGrp="1"/>
          </p:cNvSpPr>
          <p:nvPr>
            <p:ph type="body" idx="1"/>
          </p:nvPr>
        </p:nvSpPr>
        <p:spPr>
          <a:xfrm>
            <a:off x="2227451" y="11500170"/>
            <a:ext cx="13769697" cy="2741040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2657"/>
              </a:spcBef>
              <a:spcAft>
                <a:spcPts val="0"/>
              </a:spcAft>
              <a:buClr>
                <a:schemeClr val="dk1"/>
              </a:buClr>
              <a:buSzPts val="1800"/>
              <a:buChar char="•"/>
              <a:defRPr/>
            </a:lvl1pPr>
            <a:lvl2pPr marL="914400" lvl="1" indent="-342900" algn="l">
              <a:lnSpc>
                <a:spcPct val="90000"/>
              </a:lnSpc>
              <a:spcBef>
                <a:spcPts val="1329"/>
              </a:spcBef>
              <a:spcAft>
                <a:spcPts val="0"/>
              </a:spcAft>
              <a:buClr>
                <a:schemeClr val="dk1"/>
              </a:buClr>
              <a:buSzPts val="1800"/>
              <a:buChar char="•"/>
              <a:defRPr/>
            </a:lvl2pPr>
            <a:lvl3pPr marL="1371600" lvl="2" indent="-342900" algn="l">
              <a:lnSpc>
                <a:spcPct val="90000"/>
              </a:lnSpc>
              <a:spcBef>
                <a:spcPts val="1329"/>
              </a:spcBef>
              <a:spcAft>
                <a:spcPts val="0"/>
              </a:spcAft>
              <a:buClr>
                <a:schemeClr val="dk1"/>
              </a:buClr>
              <a:buSzPts val="1800"/>
              <a:buChar char="•"/>
              <a:defRPr/>
            </a:lvl3pPr>
            <a:lvl4pPr marL="1828800" lvl="3" indent="-342900" algn="l">
              <a:lnSpc>
                <a:spcPct val="90000"/>
              </a:lnSpc>
              <a:spcBef>
                <a:spcPts val="1329"/>
              </a:spcBef>
              <a:spcAft>
                <a:spcPts val="0"/>
              </a:spcAft>
              <a:buClr>
                <a:schemeClr val="dk1"/>
              </a:buClr>
              <a:buSzPts val="1800"/>
              <a:buChar char="•"/>
              <a:defRPr/>
            </a:lvl4pPr>
            <a:lvl5pPr marL="2286000" lvl="4" indent="-342900" algn="l">
              <a:lnSpc>
                <a:spcPct val="90000"/>
              </a:lnSpc>
              <a:spcBef>
                <a:spcPts val="1329"/>
              </a:spcBef>
              <a:spcAft>
                <a:spcPts val="0"/>
              </a:spcAft>
              <a:buClr>
                <a:schemeClr val="dk1"/>
              </a:buClr>
              <a:buSzPts val="1800"/>
              <a:buChar char="•"/>
              <a:defRPr/>
            </a:lvl5pPr>
            <a:lvl6pPr marL="2743200" lvl="5" indent="-342900" algn="l">
              <a:lnSpc>
                <a:spcPct val="90000"/>
              </a:lnSpc>
              <a:spcBef>
                <a:spcPts val="1329"/>
              </a:spcBef>
              <a:spcAft>
                <a:spcPts val="0"/>
              </a:spcAft>
              <a:buClr>
                <a:schemeClr val="dk1"/>
              </a:buClr>
              <a:buSzPts val="1800"/>
              <a:buChar char="•"/>
              <a:defRPr/>
            </a:lvl6pPr>
            <a:lvl7pPr marL="3200400" lvl="6" indent="-342900" algn="l">
              <a:lnSpc>
                <a:spcPct val="90000"/>
              </a:lnSpc>
              <a:spcBef>
                <a:spcPts val="1329"/>
              </a:spcBef>
              <a:spcAft>
                <a:spcPts val="0"/>
              </a:spcAft>
              <a:buClr>
                <a:schemeClr val="dk1"/>
              </a:buClr>
              <a:buSzPts val="1800"/>
              <a:buChar char="•"/>
              <a:defRPr/>
            </a:lvl7pPr>
            <a:lvl8pPr marL="3657600" lvl="7" indent="-342900" algn="l">
              <a:lnSpc>
                <a:spcPct val="90000"/>
              </a:lnSpc>
              <a:spcBef>
                <a:spcPts val="1329"/>
              </a:spcBef>
              <a:spcAft>
                <a:spcPts val="0"/>
              </a:spcAft>
              <a:buClr>
                <a:schemeClr val="dk1"/>
              </a:buClr>
              <a:buSzPts val="1800"/>
              <a:buChar char="•"/>
              <a:defRPr/>
            </a:lvl8pPr>
            <a:lvl9pPr marL="4114800" lvl="8" indent="-342900" algn="l">
              <a:lnSpc>
                <a:spcPct val="90000"/>
              </a:lnSpc>
              <a:spcBef>
                <a:spcPts val="1329"/>
              </a:spcBef>
              <a:spcAft>
                <a:spcPts val="0"/>
              </a:spcAft>
              <a:buClr>
                <a:schemeClr val="dk1"/>
              </a:buClr>
              <a:buSzPts val="1800"/>
              <a:buChar char="•"/>
              <a:defRPr/>
            </a:lvl9pPr>
          </a:lstStyle>
          <a:p>
            <a:endParaRPr/>
          </a:p>
        </p:txBody>
      </p:sp>
      <p:sp>
        <p:nvSpPr>
          <p:cNvPr id="64" name="Google Shape;64;p11"/>
          <p:cNvSpPr txBox="1">
            <a:spLocks noGrp="1"/>
          </p:cNvSpPr>
          <p:nvPr>
            <p:ph type="body" idx="2"/>
          </p:nvPr>
        </p:nvSpPr>
        <p:spPr>
          <a:xfrm>
            <a:off x="16402140" y="11500170"/>
            <a:ext cx="13769697" cy="2741040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2657"/>
              </a:spcBef>
              <a:spcAft>
                <a:spcPts val="0"/>
              </a:spcAft>
              <a:buClr>
                <a:schemeClr val="dk1"/>
              </a:buClr>
              <a:buSzPts val="1800"/>
              <a:buChar char="•"/>
              <a:defRPr/>
            </a:lvl1pPr>
            <a:lvl2pPr marL="914400" lvl="1" indent="-342900" algn="l">
              <a:lnSpc>
                <a:spcPct val="90000"/>
              </a:lnSpc>
              <a:spcBef>
                <a:spcPts val="1329"/>
              </a:spcBef>
              <a:spcAft>
                <a:spcPts val="0"/>
              </a:spcAft>
              <a:buClr>
                <a:schemeClr val="dk1"/>
              </a:buClr>
              <a:buSzPts val="1800"/>
              <a:buChar char="•"/>
              <a:defRPr/>
            </a:lvl2pPr>
            <a:lvl3pPr marL="1371600" lvl="2" indent="-342900" algn="l">
              <a:lnSpc>
                <a:spcPct val="90000"/>
              </a:lnSpc>
              <a:spcBef>
                <a:spcPts val="1329"/>
              </a:spcBef>
              <a:spcAft>
                <a:spcPts val="0"/>
              </a:spcAft>
              <a:buClr>
                <a:schemeClr val="dk1"/>
              </a:buClr>
              <a:buSzPts val="1800"/>
              <a:buChar char="•"/>
              <a:defRPr/>
            </a:lvl3pPr>
            <a:lvl4pPr marL="1828800" lvl="3" indent="-342900" algn="l">
              <a:lnSpc>
                <a:spcPct val="90000"/>
              </a:lnSpc>
              <a:spcBef>
                <a:spcPts val="1329"/>
              </a:spcBef>
              <a:spcAft>
                <a:spcPts val="0"/>
              </a:spcAft>
              <a:buClr>
                <a:schemeClr val="dk1"/>
              </a:buClr>
              <a:buSzPts val="1800"/>
              <a:buChar char="•"/>
              <a:defRPr/>
            </a:lvl4pPr>
            <a:lvl5pPr marL="2286000" lvl="4" indent="-342900" algn="l">
              <a:lnSpc>
                <a:spcPct val="90000"/>
              </a:lnSpc>
              <a:spcBef>
                <a:spcPts val="1329"/>
              </a:spcBef>
              <a:spcAft>
                <a:spcPts val="0"/>
              </a:spcAft>
              <a:buClr>
                <a:schemeClr val="dk1"/>
              </a:buClr>
              <a:buSzPts val="1800"/>
              <a:buChar char="•"/>
              <a:defRPr/>
            </a:lvl5pPr>
            <a:lvl6pPr marL="2743200" lvl="5" indent="-342900" algn="l">
              <a:lnSpc>
                <a:spcPct val="90000"/>
              </a:lnSpc>
              <a:spcBef>
                <a:spcPts val="1329"/>
              </a:spcBef>
              <a:spcAft>
                <a:spcPts val="0"/>
              </a:spcAft>
              <a:buClr>
                <a:schemeClr val="dk1"/>
              </a:buClr>
              <a:buSzPts val="1800"/>
              <a:buChar char="•"/>
              <a:defRPr/>
            </a:lvl6pPr>
            <a:lvl7pPr marL="3200400" lvl="6" indent="-342900" algn="l">
              <a:lnSpc>
                <a:spcPct val="90000"/>
              </a:lnSpc>
              <a:spcBef>
                <a:spcPts val="1329"/>
              </a:spcBef>
              <a:spcAft>
                <a:spcPts val="0"/>
              </a:spcAft>
              <a:buClr>
                <a:schemeClr val="dk1"/>
              </a:buClr>
              <a:buSzPts val="1800"/>
              <a:buChar char="•"/>
              <a:defRPr/>
            </a:lvl7pPr>
            <a:lvl8pPr marL="3657600" lvl="7" indent="-342900" algn="l">
              <a:lnSpc>
                <a:spcPct val="90000"/>
              </a:lnSpc>
              <a:spcBef>
                <a:spcPts val="1329"/>
              </a:spcBef>
              <a:spcAft>
                <a:spcPts val="0"/>
              </a:spcAft>
              <a:buClr>
                <a:schemeClr val="dk1"/>
              </a:buClr>
              <a:buSzPts val="1800"/>
              <a:buChar char="•"/>
              <a:defRPr/>
            </a:lvl8pPr>
            <a:lvl9pPr marL="4114800" lvl="8" indent="-342900" algn="l">
              <a:lnSpc>
                <a:spcPct val="90000"/>
              </a:lnSpc>
              <a:spcBef>
                <a:spcPts val="1329"/>
              </a:spcBef>
              <a:spcAft>
                <a:spcPts val="0"/>
              </a:spcAft>
              <a:buClr>
                <a:schemeClr val="dk1"/>
              </a:buClr>
              <a:buSzPts val="1800"/>
              <a:buChar char="•"/>
              <a:defRPr/>
            </a:lvl9pPr>
          </a:lstStyle>
          <a:p>
            <a:endParaRPr/>
          </a:p>
        </p:txBody>
      </p:sp>
      <p:sp>
        <p:nvSpPr>
          <p:cNvPr id="65" name="Google Shape;65;p11"/>
          <p:cNvSpPr txBox="1">
            <a:spLocks noGrp="1"/>
          </p:cNvSpPr>
          <p:nvPr>
            <p:ph type="dt" idx="10"/>
          </p:nvPr>
        </p:nvSpPr>
        <p:spPr>
          <a:xfrm>
            <a:off x="2227262" y="40039925"/>
            <a:ext cx="7289800" cy="230028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31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10731500" y="40039925"/>
            <a:ext cx="10936287" cy="230028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22882225" y="40039925"/>
            <a:ext cx="7289800" cy="2300287"/>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2227262" y="2300287"/>
            <a:ext cx="27944762" cy="835025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11693"/>
              <a:buFont typeface="Calibri"/>
              <a:buNone/>
              <a:defRPr sz="11693"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
          <p:cNvSpPr txBox="1">
            <a:spLocks noGrp="1"/>
          </p:cNvSpPr>
          <p:nvPr>
            <p:ph type="body" idx="1"/>
          </p:nvPr>
        </p:nvSpPr>
        <p:spPr>
          <a:xfrm>
            <a:off x="2227262" y="11499850"/>
            <a:ext cx="27944762" cy="27411362"/>
          </a:xfrm>
          <a:prstGeom prst="rect">
            <a:avLst/>
          </a:prstGeom>
          <a:noFill/>
          <a:ln>
            <a:noFill/>
          </a:ln>
        </p:spPr>
        <p:txBody>
          <a:bodyPr spcFirstLastPara="1" wrap="square" lIns="91425" tIns="45700" rIns="91425" bIns="45700" anchor="t" anchorCtr="0">
            <a:normAutofit/>
          </a:bodyPr>
          <a:lstStyle>
            <a:lvl1pPr marL="457200" marR="0" lvl="0" indent="-701103" algn="l" rtl="0">
              <a:lnSpc>
                <a:spcPct val="90000"/>
              </a:lnSpc>
              <a:spcBef>
                <a:spcPts val="2657"/>
              </a:spcBef>
              <a:spcAft>
                <a:spcPts val="0"/>
              </a:spcAft>
              <a:buClr>
                <a:schemeClr val="dk1"/>
              </a:buClr>
              <a:buSzPts val="7441"/>
              <a:buFont typeface="Arial"/>
              <a:buChar char="•"/>
              <a:defRPr sz="7441" b="0" i="0" u="none" strike="noStrike" cap="none">
                <a:solidFill>
                  <a:schemeClr val="dk1"/>
                </a:solidFill>
                <a:latin typeface="Calibri"/>
                <a:ea typeface="Calibri"/>
                <a:cs typeface="Calibri"/>
                <a:sym typeface="Calibri"/>
              </a:defRPr>
            </a:lvl1pPr>
            <a:lvl2pPr marL="914400" marR="0" lvl="1" indent="-633603" algn="l" rtl="0">
              <a:lnSpc>
                <a:spcPct val="90000"/>
              </a:lnSpc>
              <a:spcBef>
                <a:spcPts val="1329"/>
              </a:spcBef>
              <a:spcAft>
                <a:spcPts val="0"/>
              </a:spcAft>
              <a:buClr>
                <a:schemeClr val="dk1"/>
              </a:buClr>
              <a:buSzPts val="6378"/>
              <a:buFont typeface="Arial"/>
              <a:buChar char="•"/>
              <a:defRPr sz="6378" b="0" i="0" u="none" strike="noStrike" cap="none">
                <a:solidFill>
                  <a:schemeClr val="dk1"/>
                </a:solidFill>
                <a:latin typeface="Calibri"/>
                <a:ea typeface="Calibri"/>
                <a:cs typeface="Calibri"/>
                <a:sym typeface="Calibri"/>
              </a:defRPr>
            </a:lvl2pPr>
            <a:lvl3pPr marL="1371600" marR="0" lvl="2" indent="-566102" algn="l" rtl="0">
              <a:lnSpc>
                <a:spcPct val="90000"/>
              </a:lnSpc>
              <a:spcBef>
                <a:spcPts val="1329"/>
              </a:spcBef>
              <a:spcAft>
                <a:spcPts val="0"/>
              </a:spcAft>
              <a:buClr>
                <a:schemeClr val="dk1"/>
              </a:buClr>
              <a:buSzPts val="5315"/>
              <a:buFont typeface="Arial"/>
              <a:buChar char="•"/>
              <a:defRPr sz="5315" b="0" i="0" u="none" strike="noStrike" cap="none">
                <a:solidFill>
                  <a:schemeClr val="dk1"/>
                </a:solidFill>
                <a:latin typeface="Calibri"/>
                <a:ea typeface="Calibri"/>
                <a:cs typeface="Calibri"/>
                <a:sym typeface="Calibri"/>
              </a:defRPr>
            </a:lvl3pPr>
            <a:lvl4pPr marL="1828800" marR="0" lvl="3" indent="-532320" algn="l" rtl="0">
              <a:lnSpc>
                <a:spcPct val="90000"/>
              </a:lnSpc>
              <a:spcBef>
                <a:spcPts val="1329"/>
              </a:spcBef>
              <a:spcAft>
                <a:spcPts val="0"/>
              </a:spcAft>
              <a:buClr>
                <a:schemeClr val="dk1"/>
              </a:buClr>
              <a:buSzPts val="4783"/>
              <a:buFont typeface="Arial"/>
              <a:buChar char="•"/>
              <a:defRPr sz="4783" b="0" i="0" u="none" strike="noStrike" cap="none">
                <a:solidFill>
                  <a:schemeClr val="dk1"/>
                </a:solidFill>
                <a:latin typeface="Calibri"/>
                <a:ea typeface="Calibri"/>
                <a:cs typeface="Calibri"/>
                <a:sym typeface="Calibri"/>
              </a:defRPr>
            </a:lvl4pPr>
            <a:lvl5pPr marL="2286000" marR="0" lvl="4" indent="-532320" algn="l" rtl="0">
              <a:lnSpc>
                <a:spcPct val="90000"/>
              </a:lnSpc>
              <a:spcBef>
                <a:spcPts val="1329"/>
              </a:spcBef>
              <a:spcAft>
                <a:spcPts val="0"/>
              </a:spcAft>
              <a:buClr>
                <a:schemeClr val="dk1"/>
              </a:buClr>
              <a:buSzPts val="4783"/>
              <a:buFont typeface="Arial"/>
              <a:buChar char="•"/>
              <a:defRPr sz="4783" b="0" i="0" u="none" strike="noStrike" cap="none">
                <a:solidFill>
                  <a:schemeClr val="dk1"/>
                </a:solidFill>
                <a:latin typeface="Calibri"/>
                <a:ea typeface="Calibri"/>
                <a:cs typeface="Calibri"/>
                <a:sym typeface="Calibri"/>
              </a:defRPr>
            </a:lvl5pPr>
            <a:lvl6pPr marL="2743200" marR="0" lvl="5" indent="-532320" algn="l" rtl="0">
              <a:lnSpc>
                <a:spcPct val="90000"/>
              </a:lnSpc>
              <a:spcBef>
                <a:spcPts val="1329"/>
              </a:spcBef>
              <a:spcAft>
                <a:spcPts val="0"/>
              </a:spcAft>
              <a:buClr>
                <a:schemeClr val="dk1"/>
              </a:buClr>
              <a:buSzPts val="4783"/>
              <a:buFont typeface="Arial"/>
              <a:buChar char="•"/>
              <a:defRPr sz="4783" b="0" i="0" u="none" strike="noStrike" cap="none">
                <a:solidFill>
                  <a:schemeClr val="dk1"/>
                </a:solidFill>
                <a:latin typeface="Calibri"/>
                <a:ea typeface="Calibri"/>
                <a:cs typeface="Calibri"/>
                <a:sym typeface="Calibri"/>
              </a:defRPr>
            </a:lvl6pPr>
            <a:lvl7pPr marL="3200400" marR="0" lvl="6" indent="-532320" algn="l" rtl="0">
              <a:lnSpc>
                <a:spcPct val="90000"/>
              </a:lnSpc>
              <a:spcBef>
                <a:spcPts val="1329"/>
              </a:spcBef>
              <a:spcAft>
                <a:spcPts val="0"/>
              </a:spcAft>
              <a:buClr>
                <a:schemeClr val="dk1"/>
              </a:buClr>
              <a:buSzPts val="4783"/>
              <a:buFont typeface="Arial"/>
              <a:buChar char="•"/>
              <a:defRPr sz="4783" b="0" i="0" u="none" strike="noStrike" cap="none">
                <a:solidFill>
                  <a:schemeClr val="dk1"/>
                </a:solidFill>
                <a:latin typeface="Calibri"/>
                <a:ea typeface="Calibri"/>
                <a:cs typeface="Calibri"/>
                <a:sym typeface="Calibri"/>
              </a:defRPr>
            </a:lvl7pPr>
            <a:lvl8pPr marL="3657600" marR="0" lvl="7" indent="-532320" algn="l" rtl="0">
              <a:lnSpc>
                <a:spcPct val="90000"/>
              </a:lnSpc>
              <a:spcBef>
                <a:spcPts val="1329"/>
              </a:spcBef>
              <a:spcAft>
                <a:spcPts val="0"/>
              </a:spcAft>
              <a:buClr>
                <a:schemeClr val="dk1"/>
              </a:buClr>
              <a:buSzPts val="4783"/>
              <a:buFont typeface="Arial"/>
              <a:buChar char="•"/>
              <a:defRPr sz="4783" b="0" i="0" u="none" strike="noStrike" cap="none">
                <a:solidFill>
                  <a:schemeClr val="dk1"/>
                </a:solidFill>
                <a:latin typeface="Calibri"/>
                <a:ea typeface="Calibri"/>
                <a:cs typeface="Calibri"/>
                <a:sym typeface="Calibri"/>
              </a:defRPr>
            </a:lvl8pPr>
            <a:lvl9pPr marL="4114800" marR="0" lvl="8" indent="-532320" algn="l" rtl="0">
              <a:lnSpc>
                <a:spcPct val="90000"/>
              </a:lnSpc>
              <a:spcBef>
                <a:spcPts val="1329"/>
              </a:spcBef>
              <a:spcAft>
                <a:spcPts val="0"/>
              </a:spcAft>
              <a:buClr>
                <a:schemeClr val="dk1"/>
              </a:buClr>
              <a:buSzPts val="4783"/>
              <a:buFont typeface="Arial"/>
              <a:buChar char="•"/>
              <a:defRPr sz="4783"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2227262" y="40039925"/>
            <a:ext cx="7289800" cy="2300287"/>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3100" b="0" i="0" u="none" strike="noStrike" cap="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71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71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71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71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71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71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71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71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10731500" y="40039925"/>
            <a:ext cx="10936287" cy="2300287"/>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71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71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71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71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71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71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71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71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71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22882225" y="40039925"/>
            <a:ext cx="7289800" cy="2300287"/>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3100"/>
              <a:buFont typeface="Calibri"/>
              <a:buNone/>
              <a:defRPr sz="31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yaraferreiraeduca@gmail.com" TargetMode="External"/><Relationship Id="rId3" Type="http://schemas.openxmlformats.org/officeDocument/2006/relationships/image" Target="../media/image1.png"/><Relationship Id="rId7" Type="http://schemas.openxmlformats.org/officeDocument/2006/relationships/hyperlink" Target="mailto:br3imarques@yahoo.com.b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megmille@gmail.com" TargetMode="External"/><Relationship Id="rId5" Type="http://schemas.openxmlformats.org/officeDocument/2006/relationships/hyperlink" Target="mailto:yllmac@gmail.com" TargetMode="External"/><Relationship Id="rId10" Type="http://schemas.openxmlformats.org/officeDocument/2006/relationships/hyperlink" Target="mailto:mariadocarmopassos09@gmail.com" TargetMode="External"/><Relationship Id="rId4" Type="http://schemas.openxmlformats.org/officeDocument/2006/relationships/hyperlink" Target="mailto:lucieve5@hotmail.com" TargetMode="External"/><Relationship Id="rId9" Type="http://schemas.openxmlformats.org/officeDocument/2006/relationships/hyperlink" Target="mailto:tsantosborba@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pic>
        <p:nvPicPr>
          <p:cNvPr id="84" name="Google Shape;84;p1"/>
          <p:cNvPicPr preferRelativeResize="0"/>
          <p:nvPr/>
        </p:nvPicPr>
        <p:blipFill rotWithShape="1">
          <a:blip r:embed="rId3">
            <a:alphaModFix/>
          </a:blip>
          <a:srcRect l="39" r="39"/>
          <a:stretch/>
        </p:blipFill>
        <p:spPr>
          <a:xfrm>
            <a:off x="0" y="0"/>
            <a:ext cx="32399288" cy="5399087"/>
          </a:xfrm>
          <a:prstGeom prst="rect">
            <a:avLst/>
          </a:prstGeom>
          <a:noFill/>
          <a:ln>
            <a:noFill/>
          </a:ln>
        </p:spPr>
      </p:pic>
      <p:sp>
        <p:nvSpPr>
          <p:cNvPr id="85" name="Google Shape;85;p1"/>
          <p:cNvSpPr txBox="1"/>
          <p:nvPr/>
        </p:nvSpPr>
        <p:spPr>
          <a:xfrm>
            <a:off x="936625" y="5399087"/>
            <a:ext cx="30526037" cy="940253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7100"/>
              <a:buFont typeface="Calibri"/>
              <a:buNone/>
            </a:pPr>
            <a:endParaRPr sz="7100" b="0" i="0" u="none" strike="noStrike" cap="none" dirty="0">
              <a:solidFill>
                <a:schemeClr val="dk1"/>
              </a:solidFill>
              <a:latin typeface="Arial"/>
              <a:ea typeface="Arial"/>
              <a:cs typeface="Arial"/>
              <a:sym typeface="Arial"/>
            </a:endParaRPr>
          </a:p>
          <a:p>
            <a:pPr lvl="0" algn="ctr">
              <a:buClr>
                <a:schemeClr val="dk1"/>
              </a:buClr>
              <a:buSzPts val="7200"/>
            </a:pPr>
            <a:r>
              <a:rPr lang="pt-BR" sz="6000" b="1" dirty="0"/>
              <a:t>191</a:t>
            </a:r>
            <a:r>
              <a:rPr lang="en-US" sz="6000" b="1" i="0" u="none" strike="noStrike" cap="none" dirty="0" smtClean="0">
                <a:solidFill>
                  <a:schemeClr val="dk1"/>
                </a:solidFill>
                <a:sym typeface="Arial"/>
              </a:rPr>
              <a:t> </a:t>
            </a:r>
            <a:r>
              <a:rPr lang="en-US" sz="6000" b="1" i="0" u="none" strike="noStrike" cap="none" dirty="0">
                <a:solidFill>
                  <a:schemeClr val="dk1"/>
                </a:solidFill>
                <a:sym typeface="Arial"/>
              </a:rPr>
              <a:t>- </a:t>
            </a:r>
            <a:r>
              <a:rPr lang="pt-BR" sz="6000" b="1" dirty="0"/>
              <a:t>O PAPEL DOS REPOSITÓRIOS INSTITUCIONAIS NA COMUNICAÇÃO EM SAÚDE PARA PESSOAS COM DEFICIÊNCIA VISUAL</a:t>
            </a:r>
            <a:r>
              <a:rPr lang="en-US" sz="6000" b="1" i="0" u="none" strike="noStrike" cap="none" dirty="0" smtClean="0">
                <a:solidFill>
                  <a:schemeClr val="dk1"/>
                </a:solidFill>
                <a:sym typeface="Arial"/>
              </a:rPr>
              <a:t/>
            </a:r>
            <a:br>
              <a:rPr lang="en-US" sz="6000" b="1" i="0" u="none" strike="noStrike" cap="none" dirty="0" smtClean="0">
                <a:solidFill>
                  <a:schemeClr val="dk1"/>
                </a:solidFill>
                <a:sym typeface="Arial"/>
              </a:rPr>
            </a:br>
            <a:r>
              <a:rPr lang="pt-BR" sz="5000" dirty="0"/>
              <a:t>Luciana Souza </a:t>
            </a:r>
            <a:r>
              <a:rPr lang="pt-BR" sz="5000" dirty="0" smtClean="0"/>
              <a:t>Oliveira</a:t>
            </a:r>
            <a:r>
              <a:rPr lang="en-US" sz="5000" dirty="0">
                <a:solidFill>
                  <a:schemeClr val="dk1"/>
                </a:solidFill>
              </a:rPr>
              <a:t> </a:t>
            </a:r>
            <a:r>
              <a:rPr lang="en-US" sz="5000" b="0" i="0" u="none" strike="noStrike" cap="none" dirty="0" smtClean="0">
                <a:solidFill>
                  <a:schemeClr val="dk1"/>
                </a:solidFill>
                <a:sym typeface="Arial"/>
              </a:rPr>
              <a:t>– UFRB, </a:t>
            </a:r>
            <a:r>
              <a:rPr lang="en-US" sz="5000" dirty="0" smtClean="0">
                <a:solidFill>
                  <a:schemeClr val="dk1"/>
                </a:solidFill>
                <a:hlinkClick r:id="rId4"/>
              </a:rPr>
              <a:t>lucieve5@hotmail.com</a:t>
            </a:r>
            <a:r>
              <a:rPr lang="en-US" sz="5000" dirty="0" smtClean="0">
                <a:solidFill>
                  <a:schemeClr val="dk1"/>
                </a:solidFill>
              </a:rPr>
              <a:t> </a:t>
            </a:r>
            <a:r>
              <a:rPr lang="en-US" sz="5000" dirty="0">
                <a:solidFill>
                  <a:schemeClr val="dk1"/>
                </a:solidFill>
              </a:rPr>
              <a:t>; </a:t>
            </a:r>
            <a:r>
              <a:rPr lang="pt-BR" sz="5000" dirty="0"/>
              <a:t>Jailma Cruz da Silva</a:t>
            </a:r>
            <a:r>
              <a:rPr lang="en-US" sz="5000" b="0" i="0" u="none" strike="noStrike" cap="none" dirty="0" smtClean="0">
                <a:solidFill>
                  <a:schemeClr val="dk1"/>
                </a:solidFill>
                <a:sym typeface="Arial"/>
              </a:rPr>
              <a:t> </a:t>
            </a:r>
            <a:r>
              <a:rPr lang="en-US" sz="5000" b="0" i="0" u="none" strike="noStrike" cap="none" dirty="0">
                <a:solidFill>
                  <a:schemeClr val="dk1"/>
                </a:solidFill>
                <a:sym typeface="Arial"/>
              </a:rPr>
              <a:t>– </a:t>
            </a:r>
            <a:r>
              <a:rPr lang="en-US" sz="5000" b="0" i="0" u="none" strike="noStrike" cap="none" dirty="0" smtClean="0">
                <a:solidFill>
                  <a:schemeClr val="dk1"/>
                </a:solidFill>
                <a:sym typeface="Arial"/>
              </a:rPr>
              <a:t>IFBA, Bolsista CNPq, </a:t>
            </a:r>
            <a:r>
              <a:rPr lang="en-US" sz="5000" b="0" i="0" u="none" strike="noStrike" cap="none" dirty="0" smtClean="0">
                <a:solidFill>
                  <a:schemeClr val="dk1"/>
                </a:solidFill>
                <a:sym typeface="Arial"/>
                <a:hlinkClick r:id="rId5"/>
              </a:rPr>
              <a:t>yllmac@gmail.com</a:t>
            </a:r>
            <a:r>
              <a:rPr lang="en-US" sz="5000" b="0" i="0" u="none" strike="noStrike" cap="none" dirty="0" smtClean="0">
                <a:solidFill>
                  <a:schemeClr val="dk1"/>
                </a:solidFill>
                <a:sym typeface="Arial"/>
              </a:rPr>
              <a:t>; </a:t>
            </a:r>
            <a:r>
              <a:rPr lang="pt-BR" sz="5000" dirty="0"/>
              <a:t>Magali Alves Albuquerque</a:t>
            </a:r>
            <a:r>
              <a:rPr lang="en-US" sz="5000" b="0" i="0" u="none" strike="noStrike" cap="none" dirty="0" smtClean="0">
                <a:solidFill>
                  <a:schemeClr val="dk1"/>
                </a:solidFill>
                <a:sym typeface="Arial"/>
              </a:rPr>
              <a:t> </a:t>
            </a:r>
            <a:r>
              <a:rPr lang="en-US" sz="5000" b="0" i="0" u="none" strike="noStrike" cap="none" dirty="0">
                <a:solidFill>
                  <a:schemeClr val="dk1"/>
                </a:solidFill>
                <a:sym typeface="Arial"/>
              </a:rPr>
              <a:t>– </a:t>
            </a:r>
            <a:r>
              <a:rPr lang="en-US" sz="5000" b="0" i="0" u="none" strike="noStrike" cap="none" dirty="0" smtClean="0">
                <a:solidFill>
                  <a:schemeClr val="dk1"/>
                </a:solidFill>
                <a:sym typeface="Arial"/>
              </a:rPr>
              <a:t>UFBA</a:t>
            </a:r>
            <a:r>
              <a:rPr lang="en-US" sz="5000" dirty="0">
                <a:solidFill>
                  <a:schemeClr val="dk1"/>
                </a:solidFill>
              </a:rPr>
              <a:t>, </a:t>
            </a:r>
            <a:r>
              <a:rPr lang="en-US" sz="5000" dirty="0" smtClean="0">
                <a:solidFill>
                  <a:schemeClr val="dk1"/>
                </a:solidFill>
                <a:hlinkClick r:id="rId6"/>
              </a:rPr>
              <a:t>megmille@gmail.com</a:t>
            </a:r>
            <a:r>
              <a:rPr lang="en-US" sz="5000" i="0" u="none" strike="noStrike" cap="none" dirty="0" smtClean="0">
                <a:solidFill>
                  <a:schemeClr val="dk1"/>
                </a:solidFill>
                <a:sym typeface="Arial"/>
              </a:rPr>
              <a:t>; </a:t>
            </a:r>
            <a:r>
              <a:rPr lang="pt-BR" sz="5000" dirty="0"/>
              <a:t>Maria Inês Corrêa Marques – UFBA, </a:t>
            </a:r>
            <a:r>
              <a:rPr lang="pt-BR" sz="5000" dirty="0" smtClean="0">
                <a:hlinkClick r:id="rId7"/>
              </a:rPr>
              <a:t>br3imarques@yahoo.com.br</a:t>
            </a:r>
            <a:r>
              <a:rPr lang="pt-BR" sz="5000" dirty="0" smtClean="0"/>
              <a:t>; </a:t>
            </a:r>
            <a:r>
              <a:rPr lang="pt-BR" sz="5000" dirty="0"/>
              <a:t>Yara da Paixão </a:t>
            </a:r>
            <a:r>
              <a:rPr lang="pt-BR" sz="5000" dirty="0" smtClean="0"/>
              <a:t>Ferreira</a:t>
            </a:r>
            <a:r>
              <a:rPr lang="pt-BR" sz="5000" dirty="0"/>
              <a:t> </a:t>
            </a:r>
            <a:r>
              <a:rPr lang="pt-BR" sz="5000" dirty="0" smtClean="0"/>
              <a:t>- UNEB, </a:t>
            </a:r>
            <a:r>
              <a:rPr lang="pt-BR" sz="5000" dirty="0" smtClean="0">
                <a:hlinkClick r:id="rId8"/>
              </a:rPr>
              <a:t>yaraferreiraeduca@gmail.com</a:t>
            </a:r>
            <a:r>
              <a:rPr lang="pt-BR" sz="5000" dirty="0" smtClean="0"/>
              <a:t>; Tatiana </a:t>
            </a:r>
            <a:r>
              <a:rPr lang="pt-BR" sz="5000" dirty="0"/>
              <a:t>Santos Borba </a:t>
            </a:r>
            <a:r>
              <a:rPr lang="pt-BR" sz="5000" dirty="0" smtClean="0"/>
              <a:t>- UNEB, </a:t>
            </a:r>
            <a:r>
              <a:rPr lang="pt-BR" sz="5000" dirty="0" smtClean="0">
                <a:hlinkClick r:id="rId9"/>
              </a:rPr>
              <a:t>tsantosborba@gmail.com</a:t>
            </a:r>
            <a:r>
              <a:rPr lang="pt-BR" sz="5000" dirty="0" smtClean="0"/>
              <a:t>; </a:t>
            </a:r>
            <a:r>
              <a:rPr lang="pt-BR" sz="5000" dirty="0"/>
              <a:t>Maria do Carmo Passos </a:t>
            </a:r>
            <a:r>
              <a:rPr lang="pt-BR" sz="5000" dirty="0" smtClean="0"/>
              <a:t>- </a:t>
            </a:r>
            <a:r>
              <a:rPr lang="pt-BR" sz="5000" dirty="0" smtClean="0"/>
              <a:t>IFBA</a:t>
            </a:r>
            <a:r>
              <a:rPr lang="en-US" sz="5000" dirty="0" smtClean="0">
                <a:solidFill>
                  <a:schemeClr val="dk1"/>
                </a:solidFill>
              </a:rPr>
              <a:t>, Bolsista </a:t>
            </a:r>
            <a:r>
              <a:rPr lang="en-US" sz="5000" dirty="0">
                <a:solidFill>
                  <a:schemeClr val="dk1"/>
                </a:solidFill>
              </a:rPr>
              <a:t>CNPq</a:t>
            </a:r>
            <a:r>
              <a:rPr lang="pt-BR" sz="5000" dirty="0" smtClean="0"/>
              <a:t>, </a:t>
            </a:r>
            <a:r>
              <a:rPr lang="pt-BR" sz="5000" dirty="0" smtClean="0">
                <a:hlinkClick r:id="rId10"/>
              </a:rPr>
              <a:t>mariadocarmopassos09@gmail.com</a:t>
            </a:r>
            <a:endParaRPr sz="5000" dirty="0"/>
          </a:p>
          <a:p>
            <a:pPr lvl="0" algn="ctr">
              <a:buClr>
                <a:schemeClr val="dk1"/>
              </a:buClr>
              <a:buSzPts val="5400"/>
            </a:pPr>
            <a:r>
              <a:rPr lang="en-US" sz="5000" b="1" i="1" u="none" strike="noStrike" cap="none" dirty="0" smtClean="0">
                <a:solidFill>
                  <a:schemeClr val="dk1"/>
                </a:solidFill>
                <a:sym typeface="Arial"/>
              </a:rPr>
              <a:t>Eixo 1: </a:t>
            </a:r>
            <a:r>
              <a:rPr lang="pt-BR" sz="5400" b="1" dirty="0"/>
              <a:t>Tecnologias educacionais e IA na educação superior</a:t>
            </a:r>
            <a:r>
              <a:rPr lang="en-US" sz="5000" b="1" i="0" u="none" strike="noStrike" cap="none" dirty="0">
                <a:solidFill>
                  <a:schemeClr val="dk1"/>
                </a:solidFill>
                <a:sym typeface="Arial"/>
              </a:rPr>
              <a:t/>
            </a:r>
            <a:br>
              <a:rPr lang="en-US" sz="5000" b="1" i="0" u="none" strike="noStrike" cap="none" dirty="0">
                <a:solidFill>
                  <a:schemeClr val="dk1"/>
                </a:solidFill>
                <a:sym typeface="Arial"/>
              </a:rPr>
            </a:br>
            <a:r>
              <a:rPr lang="en-US" sz="5000" b="1" i="0" u="none" strike="noStrike" cap="none" dirty="0" smtClean="0">
                <a:solidFill>
                  <a:schemeClr val="dk1"/>
                </a:solidFill>
                <a:sym typeface="Arial"/>
              </a:rPr>
              <a:t>Palavras-chave</a:t>
            </a:r>
            <a:r>
              <a:rPr lang="en-US" sz="5000" b="0" i="0" u="none" strike="noStrike" cap="none" dirty="0">
                <a:solidFill>
                  <a:schemeClr val="dk1"/>
                </a:solidFill>
                <a:sym typeface="Arial"/>
              </a:rPr>
              <a:t>; </a:t>
            </a:r>
            <a:r>
              <a:rPr lang="pt-BR" sz="5000" dirty="0"/>
              <a:t>Repositório UFBA; Acessibilidade comunicacional; Deficiência Visual; Comunicação em </a:t>
            </a:r>
            <a:r>
              <a:rPr lang="pt-BR" sz="5000" dirty="0" smtClean="0"/>
              <a:t>Saúde.</a:t>
            </a:r>
            <a:endParaRPr sz="5000" dirty="0"/>
          </a:p>
        </p:txBody>
      </p:sp>
      <p:sp>
        <p:nvSpPr>
          <p:cNvPr id="86" name="Google Shape;86;p1"/>
          <p:cNvSpPr txBox="1"/>
          <p:nvPr/>
        </p:nvSpPr>
        <p:spPr>
          <a:xfrm>
            <a:off x="742739" y="15703274"/>
            <a:ext cx="15263700" cy="877159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pt-BR" sz="4500" b="1" i="0" u="none" strike="noStrike" cap="none" dirty="0" smtClean="0">
                <a:solidFill>
                  <a:schemeClr val="dk1"/>
                </a:solidFill>
                <a:latin typeface="Arial"/>
                <a:ea typeface="Arial"/>
                <a:cs typeface="Arial"/>
                <a:sym typeface="Arial"/>
              </a:rPr>
              <a:t>Introdução</a:t>
            </a:r>
          </a:p>
          <a:p>
            <a:pPr marL="0" marR="0" lvl="0" indent="0" algn="l" rtl="0">
              <a:lnSpc>
                <a:spcPct val="100000"/>
              </a:lnSpc>
              <a:spcBef>
                <a:spcPts val="0"/>
              </a:spcBef>
              <a:spcAft>
                <a:spcPts val="0"/>
              </a:spcAft>
              <a:buNone/>
            </a:pPr>
            <a:endParaRPr lang="pt-BR" dirty="0" smtClean="0"/>
          </a:p>
          <a:p>
            <a:pPr marL="0" marR="0" lvl="0" indent="0" algn="l" rtl="0">
              <a:lnSpc>
                <a:spcPct val="100000"/>
              </a:lnSpc>
              <a:spcBef>
                <a:spcPts val="0"/>
              </a:spcBef>
              <a:spcAft>
                <a:spcPts val="0"/>
              </a:spcAft>
              <a:buNone/>
            </a:pPr>
            <a:endParaRPr dirty="0"/>
          </a:p>
          <a:p>
            <a:pPr lvl="0" algn="just">
              <a:lnSpc>
                <a:spcPct val="150000"/>
              </a:lnSpc>
              <a:buClr>
                <a:schemeClr val="dk1"/>
              </a:buClr>
              <a:buSzPts val="4500"/>
            </a:pPr>
            <a:r>
              <a:rPr lang="pt-BR" sz="3600" dirty="0" smtClean="0"/>
              <a:t>Este </a:t>
            </a:r>
            <a:r>
              <a:rPr lang="pt-BR" sz="3600" dirty="0"/>
              <a:t>estudo enfoca a acessibilidade comunicacional de uma comunidade de um repositório institucional na comunicação em saúde para pessoas com deficiência visual. O desenvolvimento desta pesquisa justifica-se pelo crescimento do número de alunos com deficiência visual, matriculados nas Instituições de Ensino Superior (IES), públicas e privadas brasileiras</a:t>
            </a:r>
            <a:r>
              <a:rPr lang="pt-BR" sz="3600" dirty="0" smtClean="0"/>
              <a:t>. </a:t>
            </a:r>
            <a:r>
              <a:rPr lang="pt-BR" sz="3600" dirty="0"/>
              <a:t>Assim, é necessário analisar se os repositórios institucionais têm criado mecanismos que garantam aos usuários com deficiência visual equidade no acesso e uso da informação, atendendo as necessidades educacionais específicas deste público. </a:t>
            </a:r>
            <a:endParaRPr sz="3600" dirty="0">
              <a:solidFill>
                <a:schemeClr val="dk1"/>
              </a:solidFill>
            </a:endParaRPr>
          </a:p>
        </p:txBody>
      </p:sp>
      <p:sp>
        <p:nvSpPr>
          <p:cNvPr id="2" name="Retângulo 1"/>
          <p:cNvSpPr/>
          <p:nvPr/>
        </p:nvSpPr>
        <p:spPr>
          <a:xfrm>
            <a:off x="624383" y="24776745"/>
            <a:ext cx="2492990" cy="784830"/>
          </a:xfrm>
          <a:prstGeom prst="rect">
            <a:avLst/>
          </a:prstGeom>
        </p:spPr>
        <p:txBody>
          <a:bodyPr wrap="none">
            <a:spAutoFit/>
          </a:bodyPr>
          <a:lstStyle/>
          <a:p>
            <a:r>
              <a:rPr lang="pt-BR" sz="4500" b="1" dirty="0"/>
              <a:t>Objetivo</a:t>
            </a:r>
            <a:endParaRPr lang="pt-BR" sz="4500" dirty="0"/>
          </a:p>
        </p:txBody>
      </p:sp>
      <p:sp>
        <p:nvSpPr>
          <p:cNvPr id="3" name="Retângulo 2"/>
          <p:cNvSpPr/>
          <p:nvPr/>
        </p:nvSpPr>
        <p:spPr>
          <a:xfrm>
            <a:off x="742739" y="26003000"/>
            <a:ext cx="14739433" cy="4144661"/>
          </a:xfrm>
          <a:prstGeom prst="rect">
            <a:avLst/>
          </a:prstGeom>
        </p:spPr>
        <p:txBody>
          <a:bodyPr wrap="square">
            <a:spAutoFit/>
          </a:bodyPr>
          <a:lstStyle/>
          <a:p>
            <a:pPr algn="just">
              <a:lnSpc>
                <a:spcPct val="150000"/>
              </a:lnSpc>
            </a:pPr>
            <a:r>
              <a:rPr lang="pt-BR" sz="3600" dirty="0"/>
              <a:t>Analisar a acessibilidade comunicacional da comunidade do Instituto de Saúde Coletiva (ISC), no Repositório Institucional da Universidade Federal da Bahia (RI-UFBA), ou seja, como se dá a disponibilização de dados científicos em saúde para pessoas com deficiência visual nesta comunidade. </a:t>
            </a:r>
          </a:p>
        </p:txBody>
      </p:sp>
      <p:sp>
        <p:nvSpPr>
          <p:cNvPr id="4" name="Retângulo 3"/>
          <p:cNvSpPr/>
          <p:nvPr/>
        </p:nvSpPr>
        <p:spPr>
          <a:xfrm>
            <a:off x="772419" y="31033367"/>
            <a:ext cx="2236510" cy="784830"/>
          </a:xfrm>
          <a:prstGeom prst="rect">
            <a:avLst/>
          </a:prstGeom>
        </p:spPr>
        <p:txBody>
          <a:bodyPr wrap="none">
            <a:spAutoFit/>
          </a:bodyPr>
          <a:lstStyle/>
          <a:p>
            <a:r>
              <a:rPr lang="pt-BR" sz="4500" b="1" dirty="0"/>
              <a:t>Método</a:t>
            </a:r>
            <a:endParaRPr lang="pt-BR" sz="4500" dirty="0"/>
          </a:p>
        </p:txBody>
      </p:sp>
      <p:sp>
        <p:nvSpPr>
          <p:cNvPr id="5" name="Retângulo 4"/>
          <p:cNvSpPr/>
          <p:nvPr/>
        </p:nvSpPr>
        <p:spPr>
          <a:xfrm>
            <a:off x="624383" y="32390084"/>
            <a:ext cx="14660034" cy="6740307"/>
          </a:xfrm>
          <a:prstGeom prst="rect">
            <a:avLst/>
          </a:prstGeom>
        </p:spPr>
        <p:txBody>
          <a:bodyPr wrap="square">
            <a:spAutoFit/>
          </a:bodyPr>
          <a:lstStyle/>
          <a:p>
            <a:pPr algn="just">
              <a:lnSpc>
                <a:spcPct val="150000"/>
              </a:lnSpc>
            </a:pPr>
            <a:r>
              <a:rPr lang="pt-BR" sz="3600" dirty="0"/>
              <a:t>Quanto ao procedimento metodológico, o estudo propõe uma abordagem qualitativa, e quanto ao tipo de estudo, é empregada uma revisão bibliográfica, por meio da qual são formuladas algumas hipóteses teóricas sobre o tema, caracterizando-o como um estudo interpretativo e descritivo, no qual procura descrever a realidade encontrada. Os instrumentos de coleta de dados foram inicialmente o mapeamento do site do (RI-UFBA) e no segundo momento, selecionamos a comunidade do </a:t>
            </a:r>
            <a:r>
              <a:rPr lang="pt-BR" sz="3600" dirty="0" smtClean="0"/>
              <a:t>ISC.</a:t>
            </a:r>
            <a:endParaRPr lang="pt-BR" sz="3600" dirty="0"/>
          </a:p>
        </p:txBody>
      </p:sp>
      <p:sp>
        <p:nvSpPr>
          <p:cNvPr id="6" name="Retângulo 5"/>
          <p:cNvSpPr/>
          <p:nvPr/>
        </p:nvSpPr>
        <p:spPr>
          <a:xfrm>
            <a:off x="17667280" y="15496221"/>
            <a:ext cx="3294492" cy="784830"/>
          </a:xfrm>
          <a:prstGeom prst="rect">
            <a:avLst/>
          </a:prstGeom>
        </p:spPr>
        <p:txBody>
          <a:bodyPr wrap="none">
            <a:spAutoFit/>
          </a:bodyPr>
          <a:lstStyle/>
          <a:p>
            <a:r>
              <a:rPr lang="pt-BR" sz="4500" b="1" dirty="0"/>
              <a:t>Resultados</a:t>
            </a:r>
            <a:endParaRPr lang="pt-BR" sz="4500" dirty="0"/>
          </a:p>
        </p:txBody>
      </p:sp>
      <p:sp>
        <p:nvSpPr>
          <p:cNvPr id="7" name="Retângulo 6"/>
          <p:cNvSpPr/>
          <p:nvPr/>
        </p:nvSpPr>
        <p:spPr>
          <a:xfrm>
            <a:off x="17667280" y="16559759"/>
            <a:ext cx="13678842" cy="6740307"/>
          </a:xfrm>
          <a:prstGeom prst="rect">
            <a:avLst/>
          </a:prstGeom>
        </p:spPr>
        <p:txBody>
          <a:bodyPr wrap="square">
            <a:spAutoFit/>
          </a:bodyPr>
          <a:lstStyle/>
          <a:p>
            <a:pPr algn="just">
              <a:lnSpc>
                <a:spcPct val="150000"/>
              </a:lnSpc>
            </a:pPr>
            <a:r>
              <a:rPr lang="pt-BR" sz="3600" dirty="0"/>
              <a:t>A presente pesquisa revela que na avaliação do repositório obteve a nota 8.2, com 29 práticas encontradas, dentre elas 17 aceitáveis, 06 para ver manualmente e 06 não aceitáveis. Os resultados apresentados sinalizam positivamente para a acessibilidade comunicacional na comunidade do ISC no </a:t>
            </a:r>
            <a:r>
              <a:rPr lang="pt-BR" sz="3600" dirty="0" smtClean="0"/>
              <a:t>RI-UFBA. Compreendemos </a:t>
            </a:r>
            <a:r>
              <a:rPr lang="pt-BR" sz="3600" dirty="0"/>
              <a:t>a importância de adoção de políticas institucionais que favoreçam a democratização do acesso ao conhecimento científico. </a:t>
            </a:r>
          </a:p>
        </p:txBody>
      </p:sp>
      <p:sp>
        <p:nvSpPr>
          <p:cNvPr id="8" name="Retângulo 7"/>
          <p:cNvSpPr/>
          <p:nvPr/>
        </p:nvSpPr>
        <p:spPr>
          <a:xfrm>
            <a:off x="17720906" y="23750499"/>
            <a:ext cx="7141699" cy="784830"/>
          </a:xfrm>
          <a:prstGeom prst="rect">
            <a:avLst/>
          </a:prstGeom>
        </p:spPr>
        <p:txBody>
          <a:bodyPr wrap="none">
            <a:spAutoFit/>
          </a:bodyPr>
          <a:lstStyle/>
          <a:p>
            <a:r>
              <a:rPr lang="pt-BR" sz="4500" b="1" dirty="0"/>
              <a:t>Possíveis Considerações</a:t>
            </a:r>
            <a:endParaRPr lang="pt-BR" sz="4500" dirty="0"/>
          </a:p>
        </p:txBody>
      </p:sp>
      <p:sp>
        <p:nvSpPr>
          <p:cNvPr id="9" name="Retângulo 8"/>
          <p:cNvSpPr/>
          <p:nvPr/>
        </p:nvSpPr>
        <p:spPr>
          <a:xfrm>
            <a:off x="17667280" y="24870935"/>
            <a:ext cx="13678842" cy="6740307"/>
          </a:xfrm>
          <a:prstGeom prst="rect">
            <a:avLst/>
          </a:prstGeom>
        </p:spPr>
        <p:txBody>
          <a:bodyPr wrap="square">
            <a:spAutoFit/>
          </a:bodyPr>
          <a:lstStyle/>
          <a:p>
            <a:pPr algn="just">
              <a:lnSpc>
                <a:spcPct val="150000"/>
              </a:lnSpc>
            </a:pPr>
            <a:r>
              <a:rPr lang="pt-BR" sz="3600" dirty="0"/>
              <a:t>Diante do exposto, entende-se que o princípio norteador da acessibilidade é a universalidade, isto é, o acesso ao conhecimento científico e tecnológico tem que ser garantido para qualquer pessoa de modo que ela possa exercer os seus direitos, conforme consta na Constituição Federal. Portanto, compreendemos que se faz necessário focar na melhoria e adoção de algumas práticas essenciais para promover a acessibilidade e a inclusão da pessoa com deficiência </a:t>
            </a:r>
            <a:r>
              <a:rPr lang="pt-BR" sz="3600" dirty="0" smtClean="0"/>
              <a:t>visual.</a:t>
            </a:r>
            <a:endParaRPr lang="pt-BR" sz="3600" dirty="0"/>
          </a:p>
        </p:txBody>
      </p:sp>
      <p:sp>
        <p:nvSpPr>
          <p:cNvPr id="10" name="Retângulo 9"/>
          <p:cNvSpPr/>
          <p:nvPr/>
        </p:nvSpPr>
        <p:spPr>
          <a:xfrm>
            <a:off x="17783820" y="31993612"/>
            <a:ext cx="3454792" cy="784830"/>
          </a:xfrm>
          <a:prstGeom prst="rect">
            <a:avLst/>
          </a:prstGeom>
        </p:spPr>
        <p:txBody>
          <a:bodyPr wrap="none">
            <a:spAutoFit/>
          </a:bodyPr>
          <a:lstStyle/>
          <a:p>
            <a:r>
              <a:rPr lang="pt-BR" sz="4500" b="1" dirty="0"/>
              <a:t>R</a:t>
            </a:r>
            <a:r>
              <a:rPr lang="pt-BR" sz="4500" b="1" dirty="0" smtClean="0"/>
              <a:t>eferências</a:t>
            </a:r>
            <a:endParaRPr lang="pt-BR" sz="4500" dirty="0"/>
          </a:p>
        </p:txBody>
      </p:sp>
      <p:sp>
        <p:nvSpPr>
          <p:cNvPr id="11" name="Retângulo 10"/>
          <p:cNvSpPr/>
          <p:nvPr/>
        </p:nvSpPr>
        <p:spPr>
          <a:xfrm>
            <a:off x="17748384" y="33049591"/>
            <a:ext cx="14228443" cy="9448740"/>
          </a:xfrm>
          <a:prstGeom prst="rect">
            <a:avLst/>
          </a:prstGeom>
        </p:spPr>
        <p:txBody>
          <a:bodyPr wrap="square">
            <a:spAutoFit/>
          </a:bodyPr>
          <a:lstStyle/>
          <a:p>
            <a:r>
              <a:rPr lang="pt-BR" sz="3200" dirty="0" smtClean="0"/>
              <a:t>CÔRTES, P. L. Considerações </a:t>
            </a:r>
            <a:r>
              <a:rPr lang="pt-BR" sz="3200" dirty="0"/>
              <a:t>sobre a evolução da ciência e da comunicação científica. </a:t>
            </a:r>
            <a:r>
              <a:rPr lang="en-US" sz="3200" dirty="0"/>
              <a:t>In: POBLACION, D. A.; WITTER, G. P.; SILVA, J. F. M. (Orgs.). </a:t>
            </a:r>
            <a:r>
              <a:rPr lang="pt-BR" sz="3200" b="1" dirty="0"/>
              <a:t>Comunicação e produção científica</a:t>
            </a:r>
            <a:r>
              <a:rPr lang="pt-BR" sz="3200" dirty="0"/>
              <a:t>: contexto, indicadores e avaliação</a:t>
            </a:r>
            <a:r>
              <a:rPr lang="pt-BR" sz="3200" b="1" dirty="0"/>
              <a:t>. </a:t>
            </a:r>
            <a:r>
              <a:rPr lang="pt-BR" sz="3200" dirty="0"/>
              <a:t>São Paulo: </a:t>
            </a:r>
            <a:r>
              <a:rPr lang="pt-BR" sz="3200" dirty="0" err="1"/>
              <a:t>Angellara</a:t>
            </a:r>
            <a:r>
              <a:rPr lang="pt-BR" sz="3200" dirty="0"/>
              <a:t>, 2006. </a:t>
            </a:r>
          </a:p>
          <a:p>
            <a:r>
              <a:rPr lang="pt-BR" sz="3200" dirty="0"/>
              <a:t> </a:t>
            </a:r>
          </a:p>
          <a:p>
            <a:r>
              <a:rPr lang="pt-BR" sz="3200" dirty="0"/>
              <a:t>SILVEIRA, L. A. et al. Guia de acessibilidade em bibliotecas digitais com o </a:t>
            </a:r>
            <a:r>
              <a:rPr lang="pt-BR" sz="3200" dirty="0" err="1"/>
              <a:t>DSpace</a:t>
            </a:r>
            <a:r>
              <a:rPr lang="pt-BR" sz="3200" dirty="0"/>
              <a:t>. Brasília: IBICT, 2020. Disponível em: http://ridi.ibict.br/bitstream/123456789/1119/1/MACEDO_SILVEIRA_GOMES_SHINTAKU_GuiadeAcessibilidadeemBibliotecasDigitaiscomoDspace_2020.pdf. Acesso em: 5 jun. 2023.</a:t>
            </a:r>
          </a:p>
          <a:p>
            <a:r>
              <a:rPr lang="pt-BR" sz="3200" dirty="0"/>
              <a:t> </a:t>
            </a:r>
          </a:p>
          <a:p>
            <a:r>
              <a:rPr lang="pt-BR" sz="3200" dirty="0"/>
              <a:t>LEITE, F. et al. </a:t>
            </a:r>
            <a:r>
              <a:rPr lang="pt-BR" sz="3200" b="1" dirty="0"/>
              <a:t>Repositórios institucionais</a:t>
            </a:r>
            <a:r>
              <a:rPr lang="pt-BR" sz="3200" dirty="0"/>
              <a:t>: boas práticas para a construção de repositórios institucionais da produção científica. Brasília: IBICT, 2012. Disponível em: https://livroaberto.ibict.br/bitstream/1/703/1/Boas%20pr%C3%A1ticas%20para%20a%20constru%C3%A7%C3%A3o%20de%20reposit%C3%B3rios%20institucionais%20da%20produ%C3%A7%C3%A3o%20cient%C3%ADfica.pdf. Acesso em: 10 jun. 2023</a:t>
            </a:r>
            <a:r>
              <a:rPr lang="pt-BR" sz="3200" dirty="0" smtClean="0"/>
              <a:t>.</a:t>
            </a:r>
          </a:p>
          <a:p>
            <a:r>
              <a:rPr lang="pt-BR" sz="3200" dirty="0" smtClean="0"/>
              <a:t> </a:t>
            </a:r>
          </a:p>
        </p:txBody>
      </p:sp>
    </p:spTree>
  </p:cSld>
  <p:clrMapOvr>
    <a:masterClrMapping/>
  </p:clrMapOvr>
</p:sld>
</file>

<file path=ppt/theme/theme1.xml><?xml version="1.0" encoding="utf-8"?>
<a:theme xmlns:a="http://schemas.openxmlformats.org/drawingml/2006/main" name="Tema do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441</Words>
  <Application>Microsoft Office PowerPoint</Application>
  <PresentationFormat>Personalizar</PresentationFormat>
  <Paragraphs>22</Paragraphs>
  <Slides>1</Slides>
  <Notes>1</Notes>
  <HiddenSlides>0</HiddenSlides>
  <MMClips>0</MMClips>
  <ScaleCrop>false</ScaleCrop>
  <HeadingPairs>
    <vt:vector size="4" baseType="variant">
      <vt:variant>
        <vt:lpstr>Tema</vt:lpstr>
      </vt:variant>
      <vt:variant>
        <vt:i4>1</vt:i4>
      </vt:variant>
      <vt:variant>
        <vt:lpstr>Títulos de slides</vt:lpstr>
      </vt:variant>
      <vt:variant>
        <vt:i4>1</vt:i4>
      </vt:variant>
    </vt:vector>
  </HeadingPairs>
  <TitlesOfParts>
    <vt:vector size="2" baseType="lpstr">
      <vt:lpstr>Tema do Office</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Biankini</dc:creator>
  <cp:lastModifiedBy>Jailma</cp:lastModifiedBy>
  <cp:revision>9</cp:revision>
  <dcterms:created xsi:type="dcterms:W3CDTF">2021-10-20T15:04:34Z</dcterms:created>
  <dcterms:modified xsi:type="dcterms:W3CDTF">2023-09-15T02:28:51Z</dcterms:modified>
</cp:coreProperties>
</file>